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353" r:id="rId3"/>
    <p:sldId id="391" r:id="rId4"/>
    <p:sldId id="392" r:id="rId5"/>
    <p:sldId id="393" r:id="rId6"/>
    <p:sldId id="396" r:id="rId7"/>
    <p:sldId id="394" r:id="rId8"/>
    <p:sldId id="395" r:id="rId9"/>
    <p:sldId id="397" r:id="rId10"/>
    <p:sldId id="355" r:id="rId11"/>
    <p:sldId id="390" r:id="rId12"/>
    <p:sldId id="388" r:id="rId13"/>
    <p:sldId id="361" r:id="rId14"/>
    <p:sldId id="365" r:id="rId15"/>
    <p:sldId id="372" r:id="rId16"/>
    <p:sldId id="374" r:id="rId17"/>
    <p:sldId id="376" r:id="rId18"/>
    <p:sldId id="379" r:id="rId19"/>
    <p:sldId id="280" r:id="rId20"/>
    <p:sldId id="329" r:id="rId21"/>
    <p:sldId id="377" r:id="rId22"/>
    <p:sldId id="257" r:id="rId23"/>
    <p:sldId id="398" r:id="rId24"/>
    <p:sldId id="402" r:id="rId25"/>
    <p:sldId id="403" r:id="rId26"/>
    <p:sldId id="399" r:id="rId27"/>
    <p:sldId id="401" r:id="rId28"/>
    <p:sldId id="404" r:id="rId29"/>
    <p:sldId id="405" r:id="rId30"/>
    <p:sldId id="406" r:id="rId31"/>
    <p:sldId id="400" r:id="rId32"/>
    <p:sldId id="407" r:id="rId33"/>
    <p:sldId id="287" r:id="rId34"/>
    <p:sldId id="290" r:id="rId35"/>
    <p:sldId id="291" r:id="rId36"/>
    <p:sldId id="410" r:id="rId37"/>
    <p:sldId id="408" r:id="rId38"/>
    <p:sldId id="409" r:id="rId39"/>
    <p:sldId id="259" r:id="rId40"/>
    <p:sldId id="258" r:id="rId41"/>
    <p:sldId id="260" r:id="rId42"/>
    <p:sldId id="261" r:id="rId43"/>
    <p:sldId id="411" r:id="rId44"/>
    <p:sldId id="413" r:id="rId45"/>
    <p:sldId id="415" r:id="rId46"/>
    <p:sldId id="271" r:id="rId47"/>
    <p:sldId id="416" r:id="rId48"/>
    <p:sldId id="417" r:id="rId49"/>
    <p:sldId id="414" r:id="rId50"/>
    <p:sldId id="386" r:id="rId51"/>
    <p:sldId id="266" r:id="rId52"/>
    <p:sldId id="412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D062"/>
    <a:srgbClr val="B0151D"/>
    <a:srgbClr val="835436"/>
    <a:srgbClr val="37ACB3"/>
    <a:srgbClr val="05B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9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E8543-A150-9A49-99D7-7B9765FE282B}" type="doc">
      <dgm:prSet loTypeId="urn:microsoft.com/office/officeart/2005/8/layout/venn1" loCatId="relationship" qsTypeId="urn:microsoft.com/office/officeart/2005/8/quickstyle/3d1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1ACCC350-1503-C143-B9C0-42D17941D747}">
      <dgm:prSet/>
      <dgm:spPr/>
      <dgm:t>
        <a:bodyPr/>
        <a:lstStyle/>
        <a:p>
          <a:r>
            <a:rPr lang="ru-RU" b="1" i="0"/>
            <a:t>Фальсифицируемость</a:t>
          </a:r>
          <a:endParaRPr lang="ru-BY"/>
        </a:p>
      </dgm:t>
    </dgm:pt>
    <dgm:pt modelId="{ADB46F59-0EEB-334D-A05A-244AA131DA80}" type="parTrans" cxnId="{30CE4657-9927-1943-A8D8-307A244F3564}">
      <dgm:prSet/>
      <dgm:spPr/>
      <dgm:t>
        <a:bodyPr/>
        <a:lstStyle/>
        <a:p>
          <a:endParaRPr lang="ru-RU"/>
        </a:p>
      </dgm:t>
    </dgm:pt>
    <dgm:pt modelId="{6691583E-7BC5-8B43-AA44-D96036C20F5D}" type="sibTrans" cxnId="{30CE4657-9927-1943-A8D8-307A244F3564}">
      <dgm:prSet/>
      <dgm:spPr/>
      <dgm:t>
        <a:bodyPr/>
        <a:lstStyle/>
        <a:p>
          <a:endParaRPr lang="ru-RU"/>
        </a:p>
      </dgm:t>
    </dgm:pt>
    <dgm:pt modelId="{F7AE1A2D-1353-2941-800A-E2E4409AB7F8}">
      <dgm:prSet/>
      <dgm:spPr/>
      <dgm:t>
        <a:bodyPr/>
        <a:lstStyle/>
        <a:p>
          <a:r>
            <a:rPr lang="ru-RU" b="1" i="0" dirty="0" err="1"/>
            <a:t>Воспроизводимость</a:t>
          </a:r>
          <a:endParaRPr lang="ru-BY" dirty="0"/>
        </a:p>
      </dgm:t>
    </dgm:pt>
    <dgm:pt modelId="{0A50009D-E1D0-684A-819B-2E1F6D2353F4}" type="parTrans" cxnId="{05A84BD1-E9F9-A348-9C4A-6E42CA6477A3}">
      <dgm:prSet/>
      <dgm:spPr/>
      <dgm:t>
        <a:bodyPr/>
        <a:lstStyle/>
        <a:p>
          <a:endParaRPr lang="ru-RU"/>
        </a:p>
      </dgm:t>
    </dgm:pt>
    <dgm:pt modelId="{923B3110-13C2-C34B-A5EB-DFF61B938C52}" type="sibTrans" cxnId="{05A84BD1-E9F9-A348-9C4A-6E42CA6477A3}">
      <dgm:prSet/>
      <dgm:spPr/>
      <dgm:t>
        <a:bodyPr/>
        <a:lstStyle/>
        <a:p>
          <a:endParaRPr lang="ru-RU"/>
        </a:p>
      </dgm:t>
    </dgm:pt>
    <dgm:pt modelId="{391691B5-36D7-0B49-9B76-369D06FC9C06}">
      <dgm:prSet/>
      <dgm:spPr/>
      <dgm:t>
        <a:bodyPr/>
        <a:lstStyle/>
        <a:p>
          <a:r>
            <a:rPr lang="ru-RU" b="1" i="0"/>
            <a:t>Теоретическое основание</a:t>
          </a:r>
          <a:endParaRPr lang="ru-BY"/>
        </a:p>
      </dgm:t>
    </dgm:pt>
    <dgm:pt modelId="{BD5D5002-E8D6-964B-81F8-17BA1768CB96}" type="parTrans" cxnId="{AC80EC64-B9D0-C244-835B-1075D5D9E0BB}">
      <dgm:prSet/>
      <dgm:spPr/>
      <dgm:t>
        <a:bodyPr/>
        <a:lstStyle/>
        <a:p>
          <a:endParaRPr lang="ru-RU"/>
        </a:p>
      </dgm:t>
    </dgm:pt>
    <dgm:pt modelId="{20687C9A-054D-174D-A205-2870B8B3F915}" type="sibTrans" cxnId="{AC80EC64-B9D0-C244-835B-1075D5D9E0BB}">
      <dgm:prSet/>
      <dgm:spPr/>
      <dgm:t>
        <a:bodyPr/>
        <a:lstStyle/>
        <a:p>
          <a:endParaRPr lang="ru-RU"/>
        </a:p>
      </dgm:t>
    </dgm:pt>
    <dgm:pt modelId="{4182C1BE-6F6C-7741-90C5-4BA7CF3C7717}">
      <dgm:prSet/>
      <dgm:spPr/>
      <dgm:t>
        <a:bodyPr/>
        <a:lstStyle/>
        <a:p>
          <a:r>
            <a:rPr lang="ru-RU" b="1" i="0"/>
            <a:t>Эмпирическое основание</a:t>
          </a:r>
          <a:endParaRPr lang="ru-BY"/>
        </a:p>
      </dgm:t>
    </dgm:pt>
    <dgm:pt modelId="{D50F5587-BA28-B349-B70E-AD56EE72CB30}" type="parTrans" cxnId="{A5661B8C-6A86-D347-B0A8-81A91AAA337D}">
      <dgm:prSet/>
      <dgm:spPr/>
      <dgm:t>
        <a:bodyPr/>
        <a:lstStyle/>
        <a:p>
          <a:endParaRPr lang="ru-RU"/>
        </a:p>
      </dgm:t>
    </dgm:pt>
    <dgm:pt modelId="{A20421CD-A2EC-4F4B-9EF8-77B658F872D9}" type="sibTrans" cxnId="{A5661B8C-6A86-D347-B0A8-81A91AAA337D}">
      <dgm:prSet/>
      <dgm:spPr/>
      <dgm:t>
        <a:bodyPr/>
        <a:lstStyle/>
        <a:p>
          <a:endParaRPr lang="ru-RU"/>
        </a:p>
      </dgm:t>
    </dgm:pt>
    <dgm:pt modelId="{632CDC02-6E38-0D47-9BCC-D7890B9ECC0D}">
      <dgm:prSet/>
      <dgm:spPr/>
      <dgm:t>
        <a:bodyPr/>
        <a:lstStyle/>
        <a:p>
          <a:r>
            <a:rPr lang="ru-RU" b="1" i="0"/>
            <a:t>Открытость</a:t>
          </a:r>
          <a:endParaRPr lang="ru-BY"/>
        </a:p>
      </dgm:t>
    </dgm:pt>
    <dgm:pt modelId="{5AE40A91-5B3D-014F-B2E1-0B82EA0C51B1}" type="parTrans" cxnId="{AD43D23B-6408-4E4E-B6CF-2A7D0A232B06}">
      <dgm:prSet/>
      <dgm:spPr/>
      <dgm:t>
        <a:bodyPr/>
        <a:lstStyle/>
        <a:p>
          <a:endParaRPr lang="ru-RU"/>
        </a:p>
      </dgm:t>
    </dgm:pt>
    <dgm:pt modelId="{B1CE9777-DAA3-3F4A-9904-AB25F04C0000}" type="sibTrans" cxnId="{AD43D23B-6408-4E4E-B6CF-2A7D0A232B06}">
      <dgm:prSet/>
      <dgm:spPr/>
      <dgm:t>
        <a:bodyPr/>
        <a:lstStyle/>
        <a:p>
          <a:endParaRPr lang="ru-RU"/>
        </a:p>
      </dgm:t>
    </dgm:pt>
    <dgm:pt modelId="{355018CC-D5F3-1D42-8AC8-7169A80A3DB7}">
      <dgm:prSet/>
      <dgm:spPr/>
      <dgm:t>
        <a:bodyPr/>
        <a:lstStyle/>
        <a:p>
          <a:r>
            <a:rPr lang="ru-RU" b="1" i="0"/>
            <a:t>Динамичность</a:t>
          </a:r>
          <a:endParaRPr lang="ru-BY"/>
        </a:p>
      </dgm:t>
    </dgm:pt>
    <dgm:pt modelId="{1B99D6DA-C4F9-2F4D-B09A-D4B8AA15D90C}" type="parTrans" cxnId="{C682930B-A8DB-1D43-B2DE-25BDAB96EF7D}">
      <dgm:prSet/>
      <dgm:spPr/>
      <dgm:t>
        <a:bodyPr/>
        <a:lstStyle/>
        <a:p>
          <a:endParaRPr lang="ru-RU"/>
        </a:p>
      </dgm:t>
    </dgm:pt>
    <dgm:pt modelId="{769B2C49-A81B-C743-A20B-34D66795347E}" type="sibTrans" cxnId="{C682930B-A8DB-1D43-B2DE-25BDAB96EF7D}">
      <dgm:prSet/>
      <dgm:spPr/>
      <dgm:t>
        <a:bodyPr/>
        <a:lstStyle/>
        <a:p>
          <a:endParaRPr lang="ru-RU"/>
        </a:p>
      </dgm:t>
    </dgm:pt>
    <dgm:pt modelId="{1BD6BE84-9FBD-D240-A71B-59D45DDAFC1F}" type="pres">
      <dgm:prSet presAssocID="{C2EE8543-A150-9A49-99D7-7B9765FE282B}" presName="compositeShape" presStyleCnt="0">
        <dgm:presLayoutVars>
          <dgm:chMax val="7"/>
          <dgm:dir/>
          <dgm:resizeHandles val="exact"/>
        </dgm:presLayoutVars>
      </dgm:prSet>
      <dgm:spPr/>
    </dgm:pt>
    <dgm:pt modelId="{03A6435A-10C4-4A4B-9054-C0DBADCE5B31}" type="pres">
      <dgm:prSet presAssocID="{1ACCC350-1503-C143-B9C0-42D17941D747}" presName="circ1" presStyleLbl="vennNode1" presStyleIdx="0" presStyleCnt="6"/>
      <dgm:spPr/>
    </dgm:pt>
    <dgm:pt modelId="{347A2BA5-3CC1-3542-A0DE-1211BB53BB1C}" type="pres">
      <dgm:prSet presAssocID="{1ACCC350-1503-C143-B9C0-42D17941D74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4E1949B-B65E-AF45-A5A6-3E2907AC1F06}" type="pres">
      <dgm:prSet presAssocID="{F7AE1A2D-1353-2941-800A-E2E4409AB7F8}" presName="circ2" presStyleLbl="vennNode1" presStyleIdx="1" presStyleCnt="6"/>
      <dgm:spPr/>
    </dgm:pt>
    <dgm:pt modelId="{CD263C13-BFDD-F541-8A3F-ABAB8C3065FC}" type="pres">
      <dgm:prSet presAssocID="{F7AE1A2D-1353-2941-800A-E2E4409AB7F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D7ACE4-3DAA-C34E-AD67-8BE41194BFF8}" type="pres">
      <dgm:prSet presAssocID="{391691B5-36D7-0B49-9B76-369D06FC9C06}" presName="circ3" presStyleLbl="vennNode1" presStyleIdx="2" presStyleCnt="6"/>
      <dgm:spPr/>
    </dgm:pt>
    <dgm:pt modelId="{14462FE3-8CD0-1540-92A1-C6DA724D03F7}" type="pres">
      <dgm:prSet presAssocID="{391691B5-36D7-0B49-9B76-369D06FC9C0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AD327F6-9BAE-7040-BE43-8F4B6E784BA3}" type="pres">
      <dgm:prSet presAssocID="{4182C1BE-6F6C-7741-90C5-4BA7CF3C7717}" presName="circ4" presStyleLbl="vennNode1" presStyleIdx="3" presStyleCnt="6"/>
      <dgm:spPr/>
    </dgm:pt>
    <dgm:pt modelId="{B2A0F23D-917A-4842-97D3-BE680830C021}" type="pres">
      <dgm:prSet presAssocID="{4182C1BE-6F6C-7741-90C5-4BA7CF3C771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BE956E-5821-D945-8B2A-03E291EE9501}" type="pres">
      <dgm:prSet presAssocID="{632CDC02-6E38-0D47-9BCC-D7890B9ECC0D}" presName="circ5" presStyleLbl="vennNode1" presStyleIdx="4" presStyleCnt="6"/>
      <dgm:spPr/>
    </dgm:pt>
    <dgm:pt modelId="{2F5B9258-B335-6545-BE5D-68F00CADCE0D}" type="pres">
      <dgm:prSet presAssocID="{632CDC02-6E38-0D47-9BCC-D7890B9ECC0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40834E-F51F-2647-AEA5-34FBB7AB9376}" type="pres">
      <dgm:prSet presAssocID="{355018CC-D5F3-1D42-8AC8-7169A80A3DB7}" presName="circ6" presStyleLbl="vennNode1" presStyleIdx="5" presStyleCnt="6"/>
      <dgm:spPr/>
    </dgm:pt>
    <dgm:pt modelId="{B14FA3C7-DA4A-5748-A4FE-89718FAE13E7}" type="pres">
      <dgm:prSet presAssocID="{355018CC-D5F3-1D42-8AC8-7169A80A3DB7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8161F02-CCA6-4D4B-8066-43C2CCD9416F}" type="presOf" srcId="{4182C1BE-6F6C-7741-90C5-4BA7CF3C7717}" destId="{B2A0F23D-917A-4842-97D3-BE680830C021}" srcOrd="0" destOrd="0" presId="urn:microsoft.com/office/officeart/2005/8/layout/venn1"/>
    <dgm:cxn modelId="{C682930B-A8DB-1D43-B2DE-25BDAB96EF7D}" srcId="{C2EE8543-A150-9A49-99D7-7B9765FE282B}" destId="{355018CC-D5F3-1D42-8AC8-7169A80A3DB7}" srcOrd="5" destOrd="0" parTransId="{1B99D6DA-C4F9-2F4D-B09A-D4B8AA15D90C}" sibTransId="{769B2C49-A81B-C743-A20B-34D66795347E}"/>
    <dgm:cxn modelId="{B741ED23-2C0E-184F-80E8-27041B3D3EB2}" type="presOf" srcId="{1ACCC350-1503-C143-B9C0-42D17941D747}" destId="{347A2BA5-3CC1-3542-A0DE-1211BB53BB1C}" srcOrd="0" destOrd="0" presId="urn:microsoft.com/office/officeart/2005/8/layout/venn1"/>
    <dgm:cxn modelId="{AD43D23B-6408-4E4E-B6CF-2A7D0A232B06}" srcId="{C2EE8543-A150-9A49-99D7-7B9765FE282B}" destId="{632CDC02-6E38-0D47-9BCC-D7890B9ECC0D}" srcOrd="4" destOrd="0" parTransId="{5AE40A91-5B3D-014F-B2E1-0B82EA0C51B1}" sibTransId="{B1CE9777-DAA3-3F4A-9904-AB25F04C0000}"/>
    <dgm:cxn modelId="{73FE0255-C2C4-BC43-BC54-00ACF29FE2C4}" type="presOf" srcId="{C2EE8543-A150-9A49-99D7-7B9765FE282B}" destId="{1BD6BE84-9FBD-D240-A71B-59D45DDAFC1F}" srcOrd="0" destOrd="0" presId="urn:microsoft.com/office/officeart/2005/8/layout/venn1"/>
    <dgm:cxn modelId="{30CE4657-9927-1943-A8D8-307A244F3564}" srcId="{C2EE8543-A150-9A49-99D7-7B9765FE282B}" destId="{1ACCC350-1503-C143-B9C0-42D17941D747}" srcOrd="0" destOrd="0" parTransId="{ADB46F59-0EEB-334D-A05A-244AA131DA80}" sibTransId="{6691583E-7BC5-8B43-AA44-D96036C20F5D}"/>
    <dgm:cxn modelId="{AC80EC64-B9D0-C244-835B-1075D5D9E0BB}" srcId="{C2EE8543-A150-9A49-99D7-7B9765FE282B}" destId="{391691B5-36D7-0B49-9B76-369D06FC9C06}" srcOrd="2" destOrd="0" parTransId="{BD5D5002-E8D6-964B-81F8-17BA1768CB96}" sibTransId="{20687C9A-054D-174D-A205-2870B8B3F915}"/>
    <dgm:cxn modelId="{A5661B8C-6A86-D347-B0A8-81A91AAA337D}" srcId="{C2EE8543-A150-9A49-99D7-7B9765FE282B}" destId="{4182C1BE-6F6C-7741-90C5-4BA7CF3C7717}" srcOrd="3" destOrd="0" parTransId="{D50F5587-BA28-B349-B70E-AD56EE72CB30}" sibTransId="{A20421CD-A2EC-4F4B-9EF8-77B658F872D9}"/>
    <dgm:cxn modelId="{188C7BB6-25C8-CF4D-BB9E-2E9947732B91}" type="presOf" srcId="{F7AE1A2D-1353-2941-800A-E2E4409AB7F8}" destId="{CD263C13-BFDD-F541-8A3F-ABAB8C3065FC}" srcOrd="0" destOrd="0" presId="urn:microsoft.com/office/officeart/2005/8/layout/venn1"/>
    <dgm:cxn modelId="{A83E7FBF-ABD7-2144-B5B9-7660E73D4FA7}" type="presOf" srcId="{391691B5-36D7-0B49-9B76-369D06FC9C06}" destId="{14462FE3-8CD0-1540-92A1-C6DA724D03F7}" srcOrd="0" destOrd="0" presId="urn:microsoft.com/office/officeart/2005/8/layout/venn1"/>
    <dgm:cxn modelId="{8AA906C9-0E65-1543-AC29-E9489449C0EF}" type="presOf" srcId="{355018CC-D5F3-1D42-8AC8-7169A80A3DB7}" destId="{B14FA3C7-DA4A-5748-A4FE-89718FAE13E7}" srcOrd="0" destOrd="0" presId="urn:microsoft.com/office/officeart/2005/8/layout/venn1"/>
    <dgm:cxn modelId="{05A84BD1-E9F9-A348-9C4A-6E42CA6477A3}" srcId="{C2EE8543-A150-9A49-99D7-7B9765FE282B}" destId="{F7AE1A2D-1353-2941-800A-E2E4409AB7F8}" srcOrd="1" destOrd="0" parTransId="{0A50009D-E1D0-684A-819B-2E1F6D2353F4}" sibTransId="{923B3110-13C2-C34B-A5EB-DFF61B938C52}"/>
    <dgm:cxn modelId="{D86513F9-C2EC-ED42-885B-47472E60A428}" type="presOf" srcId="{632CDC02-6E38-0D47-9BCC-D7890B9ECC0D}" destId="{2F5B9258-B335-6545-BE5D-68F00CADCE0D}" srcOrd="0" destOrd="0" presId="urn:microsoft.com/office/officeart/2005/8/layout/venn1"/>
    <dgm:cxn modelId="{46C575AA-DE58-5144-A21B-E845BA99C042}" type="presParOf" srcId="{1BD6BE84-9FBD-D240-A71B-59D45DDAFC1F}" destId="{03A6435A-10C4-4A4B-9054-C0DBADCE5B31}" srcOrd="0" destOrd="0" presId="urn:microsoft.com/office/officeart/2005/8/layout/venn1"/>
    <dgm:cxn modelId="{5E3ADFD2-575C-244D-9D13-D69D10A864D9}" type="presParOf" srcId="{1BD6BE84-9FBD-D240-A71B-59D45DDAFC1F}" destId="{347A2BA5-3CC1-3542-A0DE-1211BB53BB1C}" srcOrd="1" destOrd="0" presId="urn:microsoft.com/office/officeart/2005/8/layout/venn1"/>
    <dgm:cxn modelId="{C783DFD7-3F26-5448-87E7-6025CB291F00}" type="presParOf" srcId="{1BD6BE84-9FBD-D240-A71B-59D45DDAFC1F}" destId="{E4E1949B-B65E-AF45-A5A6-3E2907AC1F06}" srcOrd="2" destOrd="0" presId="urn:microsoft.com/office/officeart/2005/8/layout/venn1"/>
    <dgm:cxn modelId="{0F19CE9B-DB4F-AC4D-ACCC-B862B4B7BBAD}" type="presParOf" srcId="{1BD6BE84-9FBD-D240-A71B-59D45DDAFC1F}" destId="{CD263C13-BFDD-F541-8A3F-ABAB8C3065FC}" srcOrd="3" destOrd="0" presId="urn:microsoft.com/office/officeart/2005/8/layout/venn1"/>
    <dgm:cxn modelId="{1F82F0B7-0DE6-1048-95F5-407693993D1D}" type="presParOf" srcId="{1BD6BE84-9FBD-D240-A71B-59D45DDAFC1F}" destId="{C9D7ACE4-3DAA-C34E-AD67-8BE41194BFF8}" srcOrd="4" destOrd="0" presId="urn:microsoft.com/office/officeart/2005/8/layout/venn1"/>
    <dgm:cxn modelId="{35351D9F-4D01-FC4D-8B02-F08BDD523B1A}" type="presParOf" srcId="{1BD6BE84-9FBD-D240-A71B-59D45DDAFC1F}" destId="{14462FE3-8CD0-1540-92A1-C6DA724D03F7}" srcOrd="5" destOrd="0" presId="urn:microsoft.com/office/officeart/2005/8/layout/venn1"/>
    <dgm:cxn modelId="{3034D120-E8C1-AB46-99C5-B3DEA4BCE353}" type="presParOf" srcId="{1BD6BE84-9FBD-D240-A71B-59D45DDAFC1F}" destId="{7AD327F6-9BAE-7040-BE43-8F4B6E784BA3}" srcOrd="6" destOrd="0" presId="urn:microsoft.com/office/officeart/2005/8/layout/venn1"/>
    <dgm:cxn modelId="{A734E060-BFC3-CB4F-AF86-EC70B5ABFD0D}" type="presParOf" srcId="{1BD6BE84-9FBD-D240-A71B-59D45DDAFC1F}" destId="{B2A0F23D-917A-4842-97D3-BE680830C021}" srcOrd="7" destOrd="0" presId="urn:microsoft.com/office/officeart/2005/8/layout/venn1"/>
    <dgm:cxn modelId="{CD447485-92B2-5A47-B846-1C59B2D843D7}" type="presParOf" srcId="{1BD6BE84-9FBD-D240-A71B-59D45DDAFC1F}" destId="{57BE956E-5821-D945-8B2A-03E291EE9501}" srcOrd="8" destOrd="0" presId="urn:microsoft.com/office/officeart/2005/8/layout/venn1"/>
    <dgm:cxn modelId="{0DCDC9A2-88B1-5549-99CC-91D591792760}" type="presParOf" srcId="{1BD6BE84-9FBD-D240-A71B-59D45DDAFC1F}" destId="{2F5B9258-B335-6545-BE5D-68F00CADCE0D}" srcOrd="9" destOrd="0" presId="urn:microsoft.com/office/officeart/2005/8/layout/venn1"/>
    <dgm:cxn modelId="{C385B27C-D761-DE41-A087-5EBA0F34FE2E}" type="presParOf" srcId="{1BD6BE84-9FBD-D240-A71B-59D45DDAFC1F}" destId="{7340834E-F51F-2647-AEA5-34FBB7AB9376}" srcOrd="10" destOrd="0" presId="urn:microsoft.com/office/officeart/2005/8/layout/venn1"/>
    <dgm:cxn modelId="{4FB136A4-091C-F14B-B0C7-673AB9AB71F8}" type="presParOf" srcId="{1BD6BE84-9FBD-D240-A71B-59D45DDAFC1F}" destId="{B14FA3C7-DA4A-5748-A4FE-89718FAE13E7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F16AB6-2DF3-2C46-8C4F-D84D9192E4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7B4D5CB-0A95-4D48-A1AB-D1C4AC9D30FE}">
      <dgm:prSet custT="1"/>
      <dgm:spPr/>
      <dgm:t>
        <a:bodyPr/>
        <a:lstStyle/>
        <a:p>
          <a:r>
            <a:rPr lang="ru-BY" sz="1600" b="1" dirty="0"/>
            <a:t>Сон </a:t>
          </a:r>
        </a:p>
      </dgm:t>
    </dgm:pt>
    <dgm:pt modelId="{54DA4A80-E5BA-CC4F-AEC4-CE9F146859BE}" type="parTrans" cxnId="{207516C8-FC7C-2544-9360-14BBE0A51BCA}">
      <dgm:prSet/>
      <dgm:spPr/>
      <dgm:t>
        <a:bodyPr/>
        <a:lstStyle/>
        <a:p>
          <a:endParaRPr lang="ru-RU" sz="1600" b="1"/>
        </a:p>
      </dgm:t>
    </dgm:pt>
    <dgm:pt modelId="{51AAF30B-9CC8-154B-8E3A-3F049820068C}" type="sibTrans" cxnId="{207516C8-FC7C-2544-9360-14BBE0A51BCA}">
      <dgm:prSet/>
      <dgm:spPr/>
      <dgm:t>
        <a:bodyPr/>
        <a:lstStyle/>
        <a:p>
          <a:endParaRPr lang="ru-RU" sz="1600" b="1"/>
        </a:p>
      </dgm:t>
    </dgm:pt>
    <dgm:pt modelId="{3C2251DB-BECA-9047-A247-969BD779158C}">
      <dgm:prSet custT="1"/>
      <dgm:spPr/>
      <dgm:t>
        <a:bodyPr/>
        <a:lstStyle/>
        <a:p>
          <a:r>
            <a:rPr lang="ru-BY" sz="1600" b="1" dirty="0"/>
            <a:t>Питание</a:t>
          </a:r>
        </a:p>
      </dgm:t>
    </dgm:pt>
    <dgm:pt modelId="{BF415DBE-E168-5A40-B4F9-0EDB0BFBB7E3}" type="parTrans" cxnId="{FA4C5AB3-3303-EC4B-BB99-BE4E8ACC8FDB}">
      <dgm:prSet/>
      <dgm:spPr/>
      <dgm:t>
        <a:bodyPr/>
        <a:lstStyle/>
        <a:p>
          <a:endParaRPr lang="ru-RU" sz="1600" b="1"/>
        </a:p>
      </dgm:t>
    </dgm:pt>
    <dgm:pt modelId="{518E14AB-E444-7B4C-BED5-2FD591B036B7}" type="sibTrans" cxnId="{FA4C5AB3-3303-EC4B-BB99-BE4E8ACC8FDB}">
      <dgm:prSet/>
      <dgm:spPr/>
      <dgm:t>
        <a:bodyPr/>
        <a:lstStyle/>
        <a:p>
          <a:endParaRPr lang="ru-RU" sz="1600" b="1"/>
        </a:p>
      </dgm:t>
    </dgm:pt>
    <dgm:pt modelId="{DDB90958-CB89-234B-9049-12AA4F4C783B}">
      <dgm:prSet custT="1"/>
      <dgm:spPr/>
      <dgm:t>
        <a:bodyPr/>
        <a:lstStyle/>
        <a:p>
          <a:r>
            <a:rPr lang="ru-BY" sz="1600" b="1" dirty="0"/>
            <a:t>Гидратация</a:t>
          </a:r>
        </a:p>
      </dgm:t>
    </dgm:pt>
    <dgm:pt modelId="{AEFD48A2-AE86-6A40-810C-10B5EB64C29C}" type="parTrans" cxnId="{C6E663FA-AB75-8542-BCA1-9DA28BCEC549}">
      <dgm:prSet/>
      <dgm:spPr/>
      <dgm:t>
        <a:bodyPr/>
        <a:lstStyle/>
        <a:p>
          <a:endParaRPr lang="ru-RU" sz="1600" b="1"/>
        </a:p>
      </dgm:t>
    </dgm:pt>
    <dgm:pt modelId="{51246A89-ECAD-3A4F-A191-4174BDFF4E2A}" type="sibTrans" cxnId="{C6E663FA-AB75-8542-BCA1-9DA28BCEC549}">
      <dgm:prSet/>
      <dgm:spPr/>
      <dgm:t>
        <a:bodyPr/>
        <a:lstStyle/>
        <a:p>
          <a:endParaRPr lang="ru-RU" sz="1600" b="1"/>
        </a:p>
      </dgm:t>
    </dgm:pt>
    <dgm:pt modelId="{DC6590F5-0812-1647-949D-7DC7BFF5F33B}">
      <dgm:prSet custT="1"/>
      <dgm:spPr/>
      <dgm:t>
        <a:bodyPr/>
        <a:lstStyle/>
        <a:p>
          <a:r>
            <a:rPr lang="ru-BY" sz="1600" b="1" dirty="0"/>
            <a:t>Физиотерапия</a:t>
          </a:r>
        </a:p>
      </dgm:t>
    </dgm:pt>
    <dgm:pt modelId="{A2D9D7E5-9130-634A-89B6-5217B1CEB891}" type="parTrans" cxnId="{793103FD-A022-084F-940E-6640A7E57ECA}">
      <dgm:prSet/>
      <dgm:spPr/>
      <dgm:t>
        <a:bodyPr/>
        <a:lstStyle/>
        <a:p>
          <a:endParaRPr lang="ru-RU" sz="1600" b="1"/>
        </a:p>
      </dgm:t>
    </dgm:pt>
    <dgm:pt modelId="{E44F79A3-6585-1B4C-B8B9-A451B5D9D2ED}" type="sibTrans" cxnId="{793103FD-A022-084F-940E-6640A7E57ECA}">
      <dgm:prSet/>
      <dgm:spPr/>
      <dgm:t>
        <a:bodyPr/>
        <a:lstStyle/>
        <a:p>
          <a:endParaRPr lang="ru-RU" sz="1600" b="1"/>
        </a:p>
      </dgm:t>
    </dgm:pt>
    <dgm:pt modelId="{B83B5D24-B0B3-B64D-860A-2F6C60E63D22}">
      <dgm:prSet custT="1"/>
      <dgm:spPr/>
      <dgm:t>
        <a:bodyPr/>
        <a:lstStyle/>
        <a:p>
          <a:r>
            <a:rPr lang="ru-BY" sz="1600" b="1" dirty="0"/>
            <a:t>Медитация</a:t>
          </a:r>
        </a:p>
      </dgm:t>
    </dgm:pt>
    <dgm:pt modelId="{1C2BD314-FE0A-2247-A90E-36624B7188E9}" type="parTrans" cxnId="{9ADDECEC-3028-0D49-A113-46E1949E748C}">
      <dgm:prSet/>
      <dgm:spPr/>
      <dgm:t>
        <a:bodyPr/>
        <a:lstStyle/>
        <a:p>
          <a:endParaRPr lang="ru-RU" sz="1600" b="1"/>
        </a:p>
      </dgm:t>
    </dgm:pt>
    <dgm:pt modelId="{91753AA2-E796-0642-9A7E-BE72D8EE9A29}" type="sibTrans" cxnId="{9ADDECEC-3028-0D49-A113-46E1949E748C}">
      <dgm:prSet/>
      <dgm:spPr/>
      <dgm:t>
        <a:bodyPr/>
        <a:lstStyle/>
        <a:p>
          <a:endParaRPr lang="ru-RU" sz="1600" b="1"/>
        </a:p>
      </dgm:t>
    </dgm:pt>
    <dgm:pt modelId="{8515C1BB-BC79-BB48-A719-AF0F0964F92E}" type="pres">
      <dgm:prSet presAssocID="{48F16AB6-2DF3-2C46-8C4F-D84D9192E443}" presName="compositeShape" presStyleCnt="0">
        <dgm:presLayoutVars>
          <dgm:chMax val="7"/>
          <dgm:dir/>
          <dgm:resizeHandles val="exact"/>
        </dgm:presLayoutVars>
      </dgm:prSet>
      <dgm:spPr/>
    </dgm:pt>
    <dgm:pt modelId="{BCB4B0B0-CF8F-FA47-AE68-DD3B3AE7EE37}" type="pres">
      <dgm:prSet presAssocID="{B7B4D5CB-0A95-4D48-A1AB-D1C4AC9D30FE}" presName="circ1" presStyleLbl="vennNode1" presStyleIdx="0" presStyleCnt="5" custLinFactNeighborX="-4956" custLinFactNeighborY="-9912"/>
      <dgm:spPr>
        <a:noFill/>
        <a:ln w="149225">
          <a:solidFill>
            <a:srgbClr val="FFC000"/>
          </a:solidFill>
        </a:ln>
      </dgm:spPr>
    </dgm:pt>
    <dgm:pt modelId="{E82B9C0F-E171-8D4A-AB52-B2E580CEBCE1}" type="pres">
      <dgm:prSet presAssocID="{B7B4D5CB-0A95-4D48-A1AB-D1C4AC9D30F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B268FD-DD32-7B4C-8AAA-A91AB15BBAF2}" type="pres">
      <dgm:prSet presAssocID="{3C2251DB-BECA-9047-A247-969BD779158C}" presName="circ2" presStyleLbl="vennNode1" presStyleIdx="1" presStyleCnt="5" custLinFactNeighborX="44418" custLinFactNeighborY="-24781"/>
      <dgm:spPr>
        <a:noFill/>
        <a:ln w="149225">
          <a:solidFill>
            <a:srgbClr val="FFC000"/>
          </a:solidFill>
        </a:ln>
      </dgm:spPr>
    </dgm:pt>
    <dgm:pt modelId="{E9C2C817-37B8-6645-B2BB-BDE58ACAE783}" type="pres">
      <dgm:prSet presAssocID="{3C2251DB-BECA-9047-A247-969BD779158C}" presName="circ2Tx" presStyleLbl="revTx" presStyleIdx="0" presStyleCnt="0" custLinFactNeighborX="34271" custLinFactNeighborY="-41998">
        <dgm:presLayoutVars>
          <dgm:chMax val="0"/>
          <dgm:chPref val="0"/>
          <dgm:bulletEnabled val="1"/>
        </dgm:presLayoutVars>
      </dgm:prSet>
      <dgm:spPr/>
    </dgm:pt>
    <dgm:pt modelId="{EC7FF96A-0390-8E4E-B651-E30663389887}" type="pres">
      <dgm:prSet presAssocID="{DDB90958-CB89-234B-9049-12AA4F4C783B}" presName="circ3" presStyleLbl="vennNode1" presStyleIdx="2" presStyleCnt="5" custLinFactNeighborX="8499" custLinFactNeighborY="-2321"/>
      <dgm:spPr>
        <a:noFill/>
        <a:ln w="149225">
          <a:solidFill>
            <a:srgbClr val="FFC000"/>
          </a:solidFill>
        </a:ln>
      </dgm:spPr>
    </dgm:pt>
    <dgm:pt modelId="{5A869749-5A73-F041-AFF2-0DCE1D9EAF94}" type="pres">
      <dgm:prSet presAssocID="{DDB90958-CB89-234B-9049-12AA4F4C783B}" presName="circ3Tx" presStyleLbl="revTx" presStyleIdx="0" presStyleCnt="0" custLinFactNeighborX="2724" custLinFactNeighborY="-33016">
        <dgm:presLayoutVars>
          <dgm:chMax val="0"/>
          <dgm:chPref val="0"/>
          <dgm:bulletEnabled val="1"/>
        </dgm:presLayoutVars>
      </dgm:prSet>
      <dgm:spPr/>
    </dgm:pt>
    <dgm:pt modelId="{03BA1E3D-E477-634C-B2B5-230353EED967}" type="pres">
      <dgm:prSet presAssocID="{DC6590F5-0812-1647-949D-7DC7BFF5F33B}" presName="circ4" presStyleLbl="vennNode1" presStyleIdx="3" presStyleCnt="5" custLinFactNeighborX="-21947" custLinFactNeighborY="-2832"/>
      <dgm:spPr>
        <a:noFill/>
        <a:ln w="149225">
          <a:solidFill>
            <a:srgbClr val="FFC000"/>
          </a:solidFill>
        </a:ln>
      </dgm:spPr>
    </dgm:pt>
    <dgm:pt modelId="{972FFC3D-6D0D-0C4A-8D80-3E38A720F1ED}" type="pres">
      <dgm:prSet presAssocID="{DC6590F5-0812-1647-949D-7DC7BFF5F33B}" presName="circ4Tx" presStyleLbl="revTx" presStyleIdx="0" presStyleCnt="0" custLinFactNeighborX="-29225" custLinFactNeighborY="-29889">
        <dgm:presLayoutVars>
          <dgm:chMax val="0"/>
          <dgm:chPref val="0"/>
          <dgm:bulletEnabled val="1"/>
        </dgm:presLayoutVars>
      </dgm:prSet>
      <dgm:spPr/>
    </dgm:pt>
    <dgm:pt modelId="{010EAC4C-6954-4143-80E3-6DAD4BC4DFA8}" type="pres">
      <dgm:prSet presAssocID="{B83B5D24-B0B3-B64D-860A-2F6C60E63D22}" presName="circ5" presStyleLbl="vennNode1" presStyleIdx="4" presStyleCnt="5" custLinFactNeighborX="-53814" custLinFactNeighborY="-24781"/>
      <dgm:spPr>
        <a:noFill/>
        <a:ln w="149225">
          <a:solidFill>
            <a:srgbClr val="FFC000"/>
          </a:solidFill>
        </a:ln>
      </dgm:spPr>
    </dgm:pt>
    <dgm:pt modelId="{4C6A8748-19C7-6B47-9836-8075F445F120}" type="pres">
      <dgm:prSet presAssocID="{B83B5D24-B0B3-B64D-860A-2F6C60E63D22}" presName="circ5Tx" presStyleLbl="revTx" presStyleIdx="0" presStyleCnt="0" custScaleX="133069" custLinFactNeighborX="-49331" custLinFactNeighborY="-40054">
        <dgm:presLayoutVars>
          <dgm:chMax val="0"/>
          <dgm:chPref val="0"/>
          <dgm:bulletEnabled val="1"/>
        </dgm:presLayoutVars>
      </dgm:prSet>
      <dgm:spPr/>
    </dgm:pt>
  </dgm:ptLst>
  <dgm:cxnLst>
    <dgm:cxn modelId="{C9346520-3464-6549-850B-482F4A26BD36}" type="presOf" srcId="{DDB90958-CB89-234B-9049-12AA4F4C783B}" destId="{5A869749-5A73-F041-AFF2-0DCE1D9EAF94}" srcOrd="0" destOrd="0" presId="urn:microsoft.com/office/officeart/2005/8/layout/venn1"/>
    <dgm:cxn modelId="{603AB65B-A739-2A4A-8B9A-A2EDE3325F6A}" type="presOf" srcId="{48F16AB6-2DF3-2C46-8C4F-D84D9192E443}" destId="{8515C1BB-BC79-BB48-A719-AF0F0964F92E}" srcOrd="0" destOrd="0" presId="urn:microsoft.com/office/officeart/2005/8/layout/venn1"/>
    <dgm:cxn modelId="{7CBD695E-C3D3-8E4E-A455-99A5F82DE19D}" type="presOf" srcId="{B83B5D24-B0B3-B64D-860A-2F6C60E63D22}" destId="{4C6A8748-19C7-6B47-9836-8075F445F120}" srcOrd="0" destOrd="0" presId="urn:microsoft.com/office/officeart/2005/8/layout/venn1"/>
    <dgm:cxn modelId="{1625896A-9B27-8549-AA05-78BAD72AB708}" type="presOf" srcId="{DC6590F5-0812-1647-949D-7DC7BFF5F33B}" destId="{972FFC3D-6D0D-0C4A-8D80-3E38A720F1ED}" srcOrd="0" destOrd="0" presId="urn:microsoft.com/office/officeart/2005/8/layout/venn1"/>
    <dgm:cxn modelId="{37418698-B653-7543-BAAE-0950218D1054}" type="presOf" srcId="{B7B4D5CB-0A95-4D48-A1AB-D1C4AC9D30FE}" destId="{E82B9C0F-E171-8D4A-AB52-B2E580CEBCE1}" srcOrd="0" destOrd="0" presId="urn:microsoft.com/office/officeart/2005/8/layout/venn1"/>
    <dgm:cxn modelId="{FA4C5AB3-3303-EC4B-BB99-BE4E8ACC8FDB}" srcId="{48F16AB6-2DF3-2C46-8C4F-D84D9192E443}" destId="{3C2251DB-BECA-9047-A247-969BD779158C}" srcOrd="1" destOrd="0" parTransId="{BF415DBE-E168-5A40-B4F9-0EDB0BFBB7E3}" sibTransId="{518E14AB-E444-7B4C-BED5-2FD591B036B7}"/>
    <dgm:cxn modelId="{207516C8-FC7C-2544-9360-14BBE0A51BCA}" srcId="{48F16AB6-2DF3-2C46-8C4F-D84D9192E443}" destId="{B7B4D5CB-0A95-4D48-A1AB-D1C4AC9D30FE}" srcOrd="0" destOrd="0" parTransId="{54DA4A80-E5BA-CC4F-AEC4-CE9F146859BE}" sibTransId="{51AAF30B-9CC8-154B-8E3A-3F049820068C}"/>
    <dgm:cxn modelId="{682501DE-9C0C-CE4A-9E89-BA1437B6553A}" type="presOf" srcId="{3C2251DB-BECA-9047-A247-969BD779158C}" destId="{E9C2C817-37B8-6645-B2BB-BDE58ACAE783}" srcOrd="0" destOrd="0" presId="urn:microsoft.com/office/officeart/2005/8/layout/venn1"/>
    <dgm:cxn modelId="{9ADDECEC-3028-0D49-A113-46E1949E748C}" srcId="{48F16AB6-2DF3-2C46-8C4F-D84D9192E443}" destId="{B83B5D24-B0B3-B64D-860A-2F6C60E63D22}" srcOrd="4" destOrd="0" parTransId="{1C2BD314-FE0A-2247-A90E-36624B7188E9}" sibTransId="{91753AA2-E796-0642-9A7E-BE72D8EE9A29}"/>
    <dgm:cxn modelId="{C6E663FA-AB75-8542-BCA1-9DA28BCEC549}" srcId="{48F16AB6-2DF3-2C46-8C4F-D84D9192E443}" destId="{DDB90958-CB89-234B-9049-12AA4F4C783B}" srcOrd="2" destOrd="0" parTransId="{AEFD48A2-AE86-6A40-810C-10B5EB64C29C}" sibTransId="{51246A89-ECAD-3A4F-A191-4174BDFF4E2A}"/>
    <dgm:cxn modelId="{793103FD-A022-084F-940E-6640A7E57ECA}" srcId="{48F16AB6-2DF3-2C46-8C4F-D84D9192E443}" destId="{DC6590F5-0812-1647-949D-7DC7BFF5F33B}" srcOrd="3" destOrd="0" parTransId="{A2D9D7E5-9130-634A-89B6-5217B1CEB891}" sibTransId="{E44F79A3-6585-1B4C-B8B9-A451B5D9D2ED}"/>
    <dgm:cxn modelId="{8AB0FCEB-7963-EA43-9259-70399D70D76C}" type="presParOf" srcId="{8515C1BB-BC79-BB48-A719-AF0F0964F92E}" destId="{BCB4B0B0-CF8F-FA47-AE68-DD3B3AE7EE37}" srcOrd="0" destOrd="0" presId="urn:microsoft.com/office/officeart/2005/8/layout/venn1"/>
    <dgm:cxn modelId="{3A626D79-4473-794C-AC97-FE18809CEB85}" type="presParOf" srcId="{8515C1BB-BC79-BB48-A719-AF0F0964F92E}" destId="{E82B9C0F-E171-8D4A-AB52-B2E580CEBCE1}" srcOrd="1" destOrd="0" presId="urn:microsoft.com/office/officeart/2005/8/layout/venn1"/>
    <dgm:cxn modelId="{4DD1FC79-421B-2346-9088-F5CA1CAB7F6D}" type="presParOf" srcId="{8515C1BB-BC79-BB48-A719-AF0F0964F92E}" destId="{D5B268FD-DD32-7B4C-8AAA-A91AB15BBAF2}" srcOrd="2" destOrd="0" presId="urn:microsoft.com/office/officeart/2005/8/layout/venn1"/>
    <dgm:cxn modelId="{3BE7FDBB-2184-9843-A595-1E7B5ABBC765}" type="presParOf" srcId="{8515C1BB-BC79-BB48-A719-AF0F0964F92E}" destId="{E9C2C817-37B8-6645-B2BB-BDE58ACAE783}" srcOrd="3" destOrd="0" presId="urn:microsoft.com/office/officeart/2005/8/layout/venn1"/>
    <dgm:cxn modelId="{9EFD84BC-F659-634D-ADCA-E9562E02D44B}" type="presParOf" srcId="{8515C1BB-BC79-BB48-A719-AF0F0964F92E}" destId="{EC7FF96A-0390-8E4E-B651-E30663389887}" srcOrd="4" destOrd="0" presId="urn:microsoft.com/office/officeart/2005/8/layout/venn1"/>
    <dgm:cxn modelId="{3DEC910D-472B-1248-B344-BC1B76D85E1D}" type="presParOf" srcId="{8515C1BB-BC79-BB48-A719-AF0F0964F92E}" destId="{5A869749-5A73-F041-AFF2-0DCE1D9EAF94}" srcOrd="5" destOrd="0" presId="urn:microsoft.com/office/officeart/2005/8/layout/venn1"/>
    <dgm:cxn modelId="{1AA5D7D5-9D53-9647-9271-2CD21B860049}" type="presParOf" srcId="{8515C1BB-BC79-BB48-A719-AF0F0964F92E}" destId="{03BA1E3D-E477-634C-B2B5-230353EED967}" srcOrd="6" destOrd="0" presId="urn:microsoft.com/office/officeart/2005/8/layout/venn1"/>
    <dgm:cxn modelId="{73C1E4CE-44DC-B341-B624-73B6D4D8B37E}" type="presParOf" srcId="{8515C1BB-BC79-BB48-A719-AF0F0964F92E}" destId="{972FFC3D-6D0D-0C4A-8D80-3E38A720F1ED}" srcOrd="7" destOrd="0" presId="urn:microsoft.com/office/officeart/2005/8/layout/venn1"/>
    <dgm:cxn modelId="{7A891F77-FB65-004F-A7DE-DD1C6FD1E230}" type="presParOf" srcId="{8515C1BB-BC79-BB48-A719-AF0F0964F92E}" destId="{010EAC4C-6954-4143-80E3-6DAD4BC4DFA8}" srcOrd="8" destOrd="0" presId="urn:microsoft.com/office/officeart/2005/8/layout/venn1"/>
    <dgm:cxn modelId="{87B654AC-C4FD-D04E-B533-92D665FF8706}" type="presParOf" srcId="{8515C1BB-BC79-BB48-A719-AF0F0964F92E}" destId="{4C6A8748-19C7-6B47-9836-8075F445F12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F16AB6-2DF3-2C46-8C4F-D84D9192E4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7B4D5CB-0A95-4D48-A1AB-D1C4AC9D30FE}">
      <dgm:prSet custT="1"/>
      <dgm:spPr/>
      <dgm:t>
        <a:bodyPr/>
        <a:lstStyle/>
        <a:p>
          <a:r>
            <a:rPr lang="ru-BY" sz="1600" b="1" dirty="0"/>
            <a:t>Масштабные цели</a:t>
          </a:r>
        </a:p>
      </dgm:t>
    </dgm:pt>
    <dgm:pt modelId="{54DA4A80-E5BA-CC4F-AEC4-CE9F146859BE}" type="parTrans" cxnId="{207516C8-FC7C-2544-9360-14BBE0A51BCA}">
      <dgm:prSet/>
      <dgm:spPr/>
      <dgm:t>
        <a:bodyPr/>
        <a:lstStyle/>
        <a:p>
          <a:endParaRPr lang="ru-RU" sz="1600" b="1"/>
        </a:p>
      </dgm:t>
    </dgm:pt>
    <dgm:pt modelId="{51AAF30B-9CC8-154B-8E3A-3F049820068C}" type="sibTrans" cxnId="{207516C8-FC7C-2544-9360-14BBE0A51BCA}">
      <dgm:prSet/>
      <dgm:spPr/>
      <dgm:t>
        <a:bodyPr/>
        <a:lstStyle/>
        <a:p>
          <a:endParaRPr lang="ru-RU" sz="1600" b="1"/>
        </a:p>
      </dgm:t>
    </dgm:pt>
    <dgm:pt modelId="{3C2251DB-BECA-9047-A247-969BD779158C}">
      <dgm:prSet custT="1"/>
      <dgm:spPr/>
      <dgm:t>
        <a:bodyPr/>
        <a:lstStyle/>
        <a:p>
          <a:r>
            <a:rPr lang="ru-BY" sz="1600" b="1" dirty="0"/>
            <a:t>Позтитивный внутренний диалог</a:t>
          </a:r>
        </a:p>
      </dgm:t>
    </dgm:pt>
    <dgm:pt modelId="{BF415DBE-E168-5A40-B4F9-0EDB0BFBB7E3}" type="parTrans" cxnId="{FA4C5AB3-3303-EC4B-BB99-BE4E8ACC8FDB}">
      <dgm:prSet/>
      <dgm:spPr/>
      <dgm:t>
        <a:bodyPr/>
        <a:lstStyle/>
        <a:p>
          <a:endParaRPr lang="ru-RU" sz="1600" b="1"/>
        </a:p>
      </dgm:t>
    </dgm:pt>
    <dgm:pt modelId="{518E14AB-E444-7B4C-BED5-2FD591B036B7}" type="sibTrans" cxnId="{FA4C5AB3-3303-EC4B-BB99-BE4E8ACC8FDB}">
      <dgm:prSet/>
      <dgm:spPr/>
      <dgm:t>
        <a:bodyPr/>
        <a:lstStyle/>
        <a:p>
          <a:endParaRPr lang="ru-RU" sz="1600" b="1"/>
        </a:p>
      </dgm:t>
    </dgm:pt>
    <dgm:pt modelId="{DDB90958-CB89-234B-9049-12AA4F4C783B}">
      <dgm:prSet custT="1"/>
      <dgm:spPr/>
      <dgm:t>
        <a:bodyPr/>
        <a:lstStyle/>
        <a:p>
          <a:r>
            <a:rPr lang="ru-BY" sz="1600" b="1" dirty="0"/>
            <a:t>Идеомоторная тренировка</a:t>
          </a:r>
        </a:p>
      </dgm:t>
    </dgm:pt>
    <dgm:pt modelId="{AEFD48A2-AE86-6A40-810C-10B5EB64C29C}" type="parTrans" cxnId="{C6E663FA-AB75-8542-BCA1-9DA28BCEC549}">
      <dgm:prSet/>
      <dgm:spPr/>
      <dgm:t>
        <a:bodyPr/>
        <a:lstStyle/>
        <a:p>
          <a:endParaRPr lang="ru-RU" sz="1600" b="1"/>
        </a:p>
      </dgm:t>
    </dgm:pt>
    <dgm:pt modelId="{51246A89-ECAD-3A4F-A191-4174BDFF4E2A}" type="sibTrans" cxnId="{C6E663FA-AB75-8542-BCA1-9DA28BCEC549}">
      <dgm:prSet/>
      <dgm:spPr/>
      <dgm:t>
        <a:bodyPr/>
        <a:lstStyle/>
        <a:p>
          <a:endParaRPr lang="ru-RU" sz="1600" b="1"/>
        </a:p>
      </dgm:t>
    </dgm:pt>
    <dgm:pt modelId="{DC6590F5-0812-1647-949D-7DC7BFF5F33B}">
      <dgm:prSet custT="1"/>
      <dgm:spPr/>
      <dgm:t>
        <a:bodyPr/>
        <a:lstStyle/>
        <a:p>
          <a:r>
            <a:rPr lang="ru-BY" sz="1600" b="1" dirty="0"/>
            <a:t>Процессное мышление</a:t>
          </a:r>
        </a:p>
      </dgm:t>
    </dgm:pt>
    <dgm:pt modelId="{A2D9D7E5-9130-634A-89B6-5217B1CEB891}" type="parTrans" cxnId="{793103FD-A022-084F-940E-6640A7E57ECA}">
      <dgm:prSet/>
      <dgm:spPr/>
      <dgm:t>
        <a:bodyPr/>
        <a:lstStyle/>
        <a:p>
          <a:endParaRPr lang="ru-RU" sz="1600" b="1"/>
        </a:p>
      </dgm:t>
    </dgm:pt>
    <dgm:pt modelId="{E44F79A3-6585-1B4C-B8B9-A451B5D9D2ED}" type="sibTrans" cxnId="{793103FD-A022-084F-940E-6640A7E57ECA}">
      <dgm:prSet/>
      <dgm:spPr/>
      <dgm:t>
        <a:bodyPr/>
        <a:lstStyle/>
        <a:p>
          <a:endParaRPr lang="ru-RU" sz="1600" b="1"/>
        </a:p>
      </dgm:t>
    </dgm:pt>
    <dgm:pt modelId="{B83B5D24-B0B3-B64D-860A-2F6C60E63D22}">
      <dgm:prSet custT="1"/>
      <dgm:spPr/>
      <dgm:t>
        <a:bodyPr/>
        <a:lstStyle/>
        <a:p>
          <a:r>
            <a:rPr lang="ru-BY" sz="1600" b="1" dirty="0"/>
            <a:t>Мышление роста</a:t>
          </a:r>
        </a:p>
      </dgm:t>
    </dgm:pt>
    <dgm:pt modelId="{1C2BD314-FE0A-2247-A90E-36624B7188E9}" type="parTrans" cxnId="{9ADDECEC-3028-0D49-A113-46E1949E748C}">
      <dgm:prSet/>
      <dgm:spPr/>
      <dgm:t>
        <a:bodyPr/>
        <a:lstStyle/>
        <a:p>
          <a:endParaRPr lang="ru-RU" sz="1600" b="1"/>
        </a:p>
      </dgm:t>
    </dgm:pt>
    <dgm:pt modelId="{91753AA2-E796-0642-9A7E-BE72D8EE9A29}" type="sibTrans" cxnId="{9ADDECEC-3028-0D49-A113-46E1949E748C}">
      <dgm:prSet/>
      <dgm:spPr/>
      <dgm:t>
        <a:bodyPr/>
        <a:lstStyle/>
        <a:p>
          <a:endParaRPr lang="ru-RU" sz="1600" b="1"/>
        </a:p>
      </dgm:t>
    </dgm:pt>
    <dgm:pt modelId="{8515C1BB-BC79-BB48-A719-AF0F0964F92E}" type="pres">
      <dgm:prSet presAssocID="{48F16AB6-2DF3-2C46-8C4F-D84D9192E443}" presName="compositeShape" presStyleCnt="0">
        <dgm:presLayoutVars>
          <dgm:chMax val="7"/>
          <dgm:dir/>
          <dgm:resizeHandles val="exact"/>
        </dgm:presLayoutVars>
      </dgm:prSet>
      <dgm:spPr/>
    </dgm:pt>
    <dgm:pt modelId="{BCB4B0B0-CF8F-FA47-AE68-DD3B3AE7EE37}" type="pres">
      <dgm:prSet presAssocID="{B7B4D5CB-0A95-4D48-A1AB-D1C4AC9D30FE}" presName="circ1" presStyleLbl="vennNode1" presStyleIdx="0" presStyleCnt="5" custLinFactNeighborX="-4956" custLinFactNeighborY="-9912"/>
      <dgm:spPr>
        <a:noFill/>
        <a:ln w="149225">
          <a:solidFill>
            <a:srgbClr val="FFC000"/>
          </a:solidFill>
        </a:ln>
      </dgm:spPr>
    </dgm:pt>
    <dgm:pt modelId="{E82B9C0F-E171-8D4A-AB52-B2E580CEBCE1}" type="pres">
      <dgm:prSet presAssocID="{B7B4D5CB-0A95-4D48-A1AB-D1C4AC9D30F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B268FD-DD32-7B4C-8AAA-A91AB15BBAF2}" type="pres">
      <dgm:prSet presAssocID="{3C2251DB-BECA-9047-A247-969BD779158C}" presName="circ2" presStyleLbl="vennNode1" presStyleIdx="1" presStyleCnt="5" custLinFactNeighborX="44418" custLinFactNeighborY="-24781"/>
      <dgm:spPr>
        <a:noFill/>
        <a:ln w="149225">
          <a:solidFill>
            <a:srgbClr val="FFC000"/>
          </a:solidFill>
        </a:ln>
      </dgm:spPr>
    </dgm:pt>
    <dgm:pt modelId="{E9C2C817-37B8-6645-B2BB-BDE58ACAE783}" type="pres">
      <dgm:prSet presAssocID="{3C2251DB-BECA-9047-A247-969BD779158C}" presName="circ2Tx" presStyleLbl="revTx" presStyleIdx="0" presStyleCnt="0" custLinFactNeighborX="34271" custLinFactNeighborY="-41998">
        <dgm:presLayoutVars>
          <dgm:chMax val="0"/>
          <dgm:chPref val="0"/>
          <dgm:bulletEnabled val="1"/>
        </dgm:presLayoutVars>
      </dgm:prSet>
      <dgm:spPr/>
    </dgm:pt>
    <dgm:pt modelId="{EC7FF96A-0390-8E4E-B651-E30663389887}" type="pres">
      <dgm:prSet presAssocID="{DDB90958-CB89-234B-9049-12AA4F4C783B}" presName="circ3" presStyleLbl="vennNode1" presStyleIdx="2" presStyleCnt="5" custLinFactNeighborX="8499" custLinFactNeighborY="-2321"/>
      <dgm:spPr>
        <a:noFill/>
        <a:ln w="149225">
          <a:solidFill>
            <a:srgbClr val="FFC000"/>
          </a:solidFill>
        </a:ln>
      </dgm:spPr>
    </dgm:pt>
    <dgm:pt modelId="{5A869749-5A73-F041-AFF2-0DCE1D9EAF94}" type="pres">
      <dgm:prSet presAssocID="{DDB90958-CB89-234B-9049-12AA4F4C783B}" presName="circ3Tx" presStyleLbl="revTx" presStyleIdx="0" presStyleCnt="0" custLinFactNeighborX="2724" custLinFactNeighborY="-33016">
        <dgm:presLayoutVars>
          <dgm:chMax val="0"/>
          <dgm:chPref val="0"/>
          <dgm:bulletEnabled val="1"/>
        </dgm:presLayoutVars>
      </dgm:prSet>
      <dgm:spPr/>
    </dgm:pt>
    <dgm:pt modelId="{03BA1E3D-E477-634C-B2B5-230353EED967}" type="pres">
      <dgm:prSet presAssocID="{DC6590F5-0812-1647-949D-7DC7BFF5F33B}" presName="circ4" presStyleLbl="vennNode1" presStyleIdx="3" presStyleCnt="5" custLinFactNeighborX="-21947" custLinFactNeighborY="-2832"/>
      <dgm:spPr>
        <a:noFill/>
        <a:ln w="149225">
          <a:solidFill>
            <a:srgbClr val="FFC000"/>
          </a:solidFill>
        </a:ln>
      </dgm:spPr>
    </dgm:pt>
    <dgm:pt modelId="{972FFC3D-6D0D-0C4A-8D80-3E38A720F1ED}" type="pres">
      <dgm:prSet presAssocID="{DC6590F5-0812-1647-949D-7DC7BFF5F33B}" presName="circ4Tx" presStyleLbl="revTx" presStyleIdx="0" presStyleCnt="0" custLinFactNeighborX="-29225" custLinFactNeighborY="-29889">
        <dgm:presLayoutVars>
          <dgm:chMax val="0"/>
          <dgm:chPref val="0"/>
          <dgm:bulletEnabled val="1"/>
        </dgm:presLayoutVars>
      </dgm:prSet>
      <dgm:spPr/>
    </dgm:pt>
    <dgm:pt modelId="{010EAC4C-6954-4143-80E3-6DAD4BC4DFA8}" type="pres">
      <dgm:prSet presAssocID="{B83B5D24-B0B3-B64D-860A-2F6C60E63D22}" presName="circ5" presStyleLbl="vennNode1" presStyleIdx="4" presStyleCnt="5" custLinFactNeighborX="-53814" custLinFactNeighborY="-24781"/>
      <dgm:spPr>
        <a:noFill/>
        <a:ln w="149225">
          <a:solidFill>
            <a:srgbClr val="FFC000"/>
          </a:solidFill>
        </a:ln>
      </dgm:spPr>
    </dgm:pt>
    <dgm:pt modelId="{4C6A8748-19C7-6B47-9836-8075F445F120}" type="pres">
      <dgm:prSet presAssocID="{B83B5D24-B0B3-B64D-860A-2F6C60E63D22}" presName="circ5Tx" presStyleLbl="revTx" presStyleIdx="0" presStyleCnt="0" custScaleX="133069" custLinFactNeighborX="-49331" custLinFactNeighborY="-40054">
        <dgm:presLayoutVars>
          <dgm:chMax val="0"/>
          <dgm:chPref val="0"/>
          <dgm:bulletEnabled val="1"/>
        </dgm:presLayoutVars>
      </dgm:prSet>
      <dgm:spPr/>
    </dgm:pt>
  </dgm:ptLst>
  <dgm:cxnLst>
    <dgm:cxn modelId="{C9346520-3464-6549-850B-482F4A26BD36}" type="presOf" srcId="{DDB90958-CB89-234B-9049-12AA4F4C783B}" destId="{5A869749-5A73-F041-AFF2-0DCE1D9EAF94}" srcOrd="0" destOrd="0" presId="urn:microsoft.com/office/officeart/2005/8/layout/venn1"/>
    <dgm:cxn modelId="{603AB65B-A739-2A4A-8B9A-A2EDE3325F6A}" type="presOf" srcId="{48F16AB6-2DF3-2C46-8C4F-D84D9192E443}" destId="{8515C1BB-BC79-BB48-A719-AF0F0964F92E}" srcOrd="0" destOrd="0" presId="urn:microsoft.com/office/officeart/2005/8/layout/venn1"/>
    <dgm:cxn modelId="{7CBD695E-C3D3-8E4E-A455-99A5F82DE19D}" type="presOf" srcId="{B83B5D24-B0B3-B64D-860A-2F6C60E63D22}" destId="{4C6A8748-19C7-6B47-9836-8075F445F120}" srcOrd="0" destOrd="0" presId="urn:microsoft.com/office/officeart/2005/8/layout/venn1"/>
    <dgm:cxn modelId="{1625896A-9B27-8549-AA05-78BAD72AB708}" type="presOf" srcId="{DC6590F5-0812-1647-949D-7DC7BFF5F33B}" destId="{972FFC3D-6D0D-0C4A-8D80-3E38A720F1ED}" srcOrd="0" destOrd="0" presId="urn:microsoft.com/office/officeart/2005/8/layout/venn1"/>
    <dgm:cxn modelId="{37418698-B653-7543-BAAE-0950218D1054}" type="presOf" srcId="{B7B4D5CB-0A95-4D48-A1AB-D1C4AC9D30FE}" destId="{E82B9C0F-E171-8D4A-AB52-B2E580CEBCE1}" srcOrd="0" destOrd="0" presId="urn:microsoft.com/office/officeart/2005/8/layout/venn1"/>
    <dgm:cxn modelId="{FA4C5AB3-3303-EC4B-BB99-BE4E8ACC8FDB}" srcId="{48F16AB6-2DF3-2C46-8C4F-D84D9192E443}" destId="{3C2251DB-BECA-9047-A247-969BD779158C}" srcOrd="1" destOrd="0" parTransId="{BF415DBE-E168-5A40-B4F9-0EDB0BFBB7E3}" sibTransId="{518E14AB-E444-7B4C-BED5-2FD591B036B7}"/>
    <dgm:cxn modelId="{207516C8-FC7C-2544-9360-14BBE0A51BCA}" srcId="{48F16AB6-2DF3-2C46-8C4F-D84D9192E443}" destId="{B7B4D5CB-0A95-4D48-A1AB-D1C4AC9D30FE}" srcOrd="0" destOrd="0" parTransId="{54DA4A80-E5BA-CC4F-AEC4-CE9F146859BE}" sibTransId="{51AAF30B-9CC8-154B-8E3A-3F049820068C}"/>
    <dgm:cxn modelId="{682501DE-9C0C-CE4A-9E89-BA1437B6553A}" type="presOf" srcId="{3C2251DB-BECA-9047-A247-969BD779158C}" destId="{E9C2C817-37B8-6645-B2BB-BDE58ACAE783}" srcOrd="0" destOrd="0" presId="urn:microsoft.com/office/officeart/2005/8/layout/venn1"/>
    <dgm:cxn modelId="{9ADDECEC-3028-0D49-A113-46E1949E748C}" srcId="{48F16AB6-2DF3-2C46-8C4F-D84D9192E443}" destId="{B83B5D24-B0B3-B64D-860A-2F6C60E63D22}" srcOrd="4" destOrd="0" parTransId="{1C2BD314-FE0A-2247-A90E-36624B7188E9}" sibTransId="{91753AA2-E796-0642-9A7E-BE72D8EE9A29}"/>
    <dgm:cxn modelId="{C6E663FA-AB75-8542-BCA1-9DA28BCEC549}" srcId="{48F16AB6-2DF3-2C46-8C4F-D84D9192E443}" destId="{DDB90958-CB89-234B-9049-12AA4F4C783B}" srcOrd="2" destOrd="0" parTransId="{AEFD48A2-AE86-6A40-810C-10B5EB64C29C}" sibTransId="{51246A89-ECAD-3A4F-A191-4174BDFF4E2A}"/>
    <dgm:cxn modelId="{793103FD-A022-084F-940E-6640A7E57ECA}" srcId="{48F16AB6-2DF3-2C46-8C4F-D84D9192E443}" destId="{DC6590F5-0812-1647-949D-7DC7BFF5F33B}" srcOrd="3" destOrd="0" parTransId="{A2D9D7E5-9130-634A-89B6-5217B1CEB891}" sibTransId="{E44F79A3-6585-1B4C-B8B9-A451B5D9D2ED}"/>
    <dgm:cxn modelId="{8AB0FCEB-7963-EA43-9259-70399D70D76C}" type="presParOf" srcId="{8515C1BB-BC79-BB48-A719-AF0F0964F92E}" destId="{BCB4B0B0-CF8F-FA47-AE68-DD3B3AE7EE37}" srcOrd="0" destOrd="0" presId="urn:microsoft.com/office/officeart/2005/8/layout/venn1"/>
    <dgm:cxn modelId="{3A626D79-4473-794C-AC97-FE18809CEB85}" type="presParOf" srcId="{8515C1BB-BC79-BB48-A719-AF0F0964F92E}" destId="{E82B9C0F-E171-8D4A-AB52-B2E580CEBCE1}" srcOrd="1" destOrd="0" presId="urn:microsoft.com/office/officeart/2005/8/layout/venn1"/>
    <dgm:cxn modelId="{4DD1FC79-421B-2346-9088-F5CA1CAB7F6D}" type="presParOf" srcId="{8515C1BB-BC79-BB48-A719-AF0F0964F92E}" destId="{D5B268FD-DD32-7B4C-8AAA-A91AB15BBAF2}" srcOrd="2" destOrd="0" presId="urn:microsoft.com/office/officeart/2005/8/layout/venn1"/>
    <dgm:cxn modelId="{3BE7FDBB-2184-9843-A595-1E7B5ABBC765}" type="presParOf" srcId="{8515C1BB-BC79-BB48-A719-AF0F0964F92E}" destId="{E9C2C817-37B8-6645-B2BB-BDE58ACAE783}" srcOrd="3" destOrd="0" presId="urn:microsoft.com/office/officeart/2005/8/layout/venn1"/>
    <dgm:cxn modelId="{9EFD84BC-F659-634D-ADCA-E9562E02D44B}" type="presParOf" srcId="{8515C1BB-BC79-BB48-A719-AF0F0964F92E}" destId="{EC7FF96A-0390-8E4E-B651-E30663389887}" srcOrd="4" destOrd="0" presId="urn:microsoft.com/office/officeart/2005/8/layout/venn1"/>
    <dgm:cxn modelId="{3DEC910D-472B-1248-B344-BC1B76D85E1D}" type="presParOf" srcId="{8515C1BB-BC79-BB48-A719-AF0F0964F92E}" destId="{5A869749-5A73-F041-AFF2-0DCE1D9EAF94}" srcOrd="5" destOrd="0" presId="urn:microsoft.com/office/officeart/2005/8/layout/venn1"/>
    <dgm:cxn modelId="{1AA5D7D5-9D53-9647-9271-2CD21B860049}" type="presParOf" srcId="{8515C1BB-BC79-BB48-A719-AF0F0964F92E}" destId="{03BA1E3D-E477-634C-B2B5-230353EED967}" srcOrd="6" destOrd="0" presId="urn:microsoft.com/office/officeart/2005/8/layout/venn1"/>
    <dgm:cxn modelId="{73C1E4CE-44DC-B341-B624-73B6D4D8B37E}" type="presParOf" srcId="{8515C1BB-BC79-BB48-A719-AF0F0964F92E}" destId="{972FFC3D-6D0D-0C4A-8D80-3E38A720F1ED}" srcOrd="7" destOrd="0" presId="urn:microsoft.com/office/officeart/2005/8/layout/venn1"/>
    <dgm:cxn modelId="{7A891F77-FB65-004F-A7DE-DD1C6FD1E230}" type="presParOf" srcId="{8515C1BB-BC79-BB48-A719-AF0F0964F92E}" destId="{010EAC4C-6954-4143-80E3-6DAD4BC4DFA8}" srcOrd="8" destOrd="0" presId="urn:microsoft.com/office/officeart/2005/8/layout/venn1"/>
    <dgm:cxn modelId="{87B654AC-C4FD-D04E-B533-92D665FF8706}" type="presParOf" srcId="{8515C1BB-BC79-BB48-A719-AF0F0964F92E}" destId="{4C6A8748-19C7-6B47-9836-8075F445F12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DED4E83-3568-564A-9705-6379A36032AF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A1568D-9333-7D43-AA07-E2DF57C3DEC0}">
      <dgm:prSet phldrT="[Текст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906F0DCB-0F58-124F-9803-EE5F11724A0F}" type="parTrans" cxnId="{F5F26C55-439D-F145-B01F-7F29D6C2C5BB}">
      <dgm:prSet/>
      <dgm:spPr/>
      <dgm:t>
        <a:bodyPr/>
        <a:lstStyle/>
        <a:p>
          <a:endParaRPr lang="ru-RU"/>
        </a:p>
      </dgm:t>
    </dgm:pt>
    <dgm:pt modelId="{4560F5B2-73C8-D24F-88C6-33BA8670B623}" type="sibTrans" cxnId="{F5F26C55-439D-F145-B01F-7F29D6C2C5BB}">
      <dgm:prSet/>
      <dgm:spPr/>
      <dgm:t>
        <a:bodyPr/>
        <a:lstStyle/>
        <a:p>
          <a:endParaRPr lang="ru-RU"/>
        </a:p>
      </dgm:t>
    </dgm:pt>
    <dgm:pt modelId="{69BA0E32-C3C2-B24C-8F84-55475790E390}">
      <dgm:prSet phldrT="[Текст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1C1834CA-3D86-C34A-A1D6-273A94D6036B}" type="parTrans" cxnId="{70A3CF8A-9328-5D47-8368-67E48558A529}">
      <dgm:prSet/>
      <dgm:spPr/>
      <dgm:t>
        <a:bodyPr/>
        <a:lstStyle/>
        <a:p>
          <a:endParaRPr lang="ru-RU"/>
        </a:p>
      </dgm:t>
    </dgm:pt>
    <dgm:pt modelId="{BFE2C590-3394-2045-91F0-D53A02BA177C}" type="sibTrans" cxnId="{70A3CF8A-9328-5D47-8368-67E48558A529}">
      <dgm:prSet/>
      <dgm:spPr/>
      <dgm:t>
        <a:bodyPr/>
        <a:lstStyle/>
        <a:p>
          <a:endParaRPr lang="ru-RU"/>
        </a:p>
      </dgm:t>
    </dgm:pt>
    <dgm:pt modelId="{502FE0E6-33D6-534D-A652-D3790423C08B}">
      <dgm:prSet phldrT="[Текст]"/>
      <dgm:spPr/>
      <dgm:t>
        <a:bodyPr/>
        <a:lstStyle/>
        <a:p>
          <a:r>
            <a:rPr lang="ru-RU" dirty="0"/>
            <a:t>Интервальная</a:t>
          </a:r>
        </a:p>
      </dgm:t>
    </dgm:pt>
    <dgm:pt modelId="{244C8190-70DB-354A-BAC2-C07EC0DB4A7D}" type="parTrans" cxnId="{E5AD988F-D3D2-DB41-8B18-3F4AF1F79FCC}">
      <dgm:prSet/>
      <dgm:spPr/>
      <dgm:t>
        <a:bodyPr/>
        <a:lstStyle/>
        <a:p>
          <a:endParaRPr lang="ru-RU"/>
        </a:p>
      </dgm:t>
    </dgm:pt>
    <dgm:pt modelId="{35F7C28D-55AF-714E-BBCB-30C79A3784EA}" type="sibTrans" cxnId="{E5AD988F-D3D2-DB41-8B18-3F4AF1F79FCC}">
      <dgm:prSet/>
      <dgm:spPr/>
      <dgm:t>
        <a:bodyPr/>
        <a:lstStyle/>
        <a:p>
          <a:endParaRPr lang="ru-RU"/>
        </a:p>
      </dgm:t>
    </dgm:pt>
    <dgm:pt modelId="{B15B6FD1-21EE-0D45-B886-C3A5AB1730C0}">
      <dgm:prSet phldrT="[Текст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 dirty="0"/>
        </a:p>
      </dgm:t>
    </dgm:pt>
    <dgm:pt modelId="{AC19AAB1-AFAE-9A41-A27C-EBA2CCEB4ADB}" type="parTrans" cxnId="{C5B1ED5C-2D2C-8143-B13D-FEE4D4DC655D}">
      <dgm:prSet/>
      <dgm:spPr/>
      <dgm:t>
        <a:bodyPr/>
        <a:lstStyle/>
        <a:p>
          <a:endParaRPr lang="ru-RU"/>
        </a:p>
      </dgm:t>
    </dgm:pt>
    <dgm:pt modelId="{245D683E-5963-E64A-A764-6F15B98D5888}" type="sibTrans" cxnId="{C5B1ED5C-2D2C-8143-B13D-FEE4D4DC655D}">
      <dgm:prSet/>
      <dgm:spPr/>
      <dgm:t>
        <a:bodyPr/>
        <a:lstStyle/>
        <a:p>
          <a:endParaRPr lang="ru-RU"/>
        </a:p>
      </dgm:t>
    </dgm:pt>
    <dgm:pt modelId="{12AA733D-0A3F-294E-94A7-9EE01325D42F}">
      <dgm:prSet phldrT="[Текст]"/>
      <dgm:spPr/>
      <dgm:t>
        <a:bodyPr/>
        <a:lstStyle/>
        <a:p>
          <a:r>
            <a:rPr lang="ru-RU" dirty="0"/>
            <a:t>Отношений </a:t>
          </a:r>
        </a:p>
      </dgm:t>
    </dgm:pt>
    <dgm:pt modelId="{E9050DFF-A0AE-FF47-B6D3-288F071B4710}" type="parTrans" cxnId="{C0835E65-286B-944D-89A0-3D9E832E9DC1}">
      <dgm:prSet/>
      <dgm:spPr/>
      <dgm:t>
        <a:bodyPr/>
        <a:lstStyle/>
        <a:p>
          <a:endParaRPr lang="ru-RU"/>
        </a:p>
      </dgm:t>
    </dgm:pt>
    <dgm:pt modelId="{BEA39BF1-F0C4-5442-862B-B9747274F91E}" type="sibTrans" cxnId="{C0835E65-286B-944D-89A0-3D9E832E9DC1}">
      <dgm:prSet/>
      <dgm:spPr/>
      <dgm:t>
        <a:bodyPr/>
        <a:lstStyle/>
        <a:p>
          <a:endParaRPr lang="ru-RU"/>
        </a:p>
      </dgm:t>
    </dgm:pt>
    <dgm:pt modelId="{80CEF226-9003-4649-8546-5AE2DB1F070A}">
      <dgm:prSet phldrT="[Текст]"/>
      <dgm:spPr/>
      <dgm:t>
        <a:bodyPr/>
        <a:lstStyle/>
        <a:p>
          <a:r>
            <a:rPr lang="ru-RU" dirty="0"/>
            <a:t>Номинальная</a:t>
          </a:r>
        </a:p>
      </dgm:t>
    </dgm:pt>
    <dgm:pt modelId="{356DEF64-6018-F241-AE93-3117D12BE421}" type="sibTrans" cxnId="{A58D9CD3-5FC7-754E-A457-4C804E2FAD77}">
      <dgm:prSet/>
      <dgm:spPr/>
      <dgm:t>
        <a:bodyPr/>
        <a:lstStyle/>
        <a:p>
          <a:endParaRPr lang="ru-RU"/>
        </a:p>
      </dgm:t>
    </dgm:pt>
    <dgm:pt modelId="{7E8139FD-3E8A-6C4E-B334-597201F00827}" type="parTrans" cxnId="{A58D9CD3-5FC7-754E-A457-4C804E2FAD77}">
      <dgm:prSet/>
      <dgm:spPr/>
      <dgm:t>
        <a:bodyPr/>
        <a:lstStyle/>
        <a:p>
          <a:endParaRPr lang="ru-RU"/>
        </a:p>
      </dgm:t>
    </dgm:pt>
    <dgm:pt modelId="{95711349-9E8E-DE4C-960C-0350F4EEAF8F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3F62F54-C50F-2C47-AD12-941F904F6F98}" type="parTrans" cxnId="{5F0E7964-DB7F-BD40-957F-55DB9EBA4E37}">
      <dgm:prSet/>
      <dgm:spPr/>
      <dgm:t>
        <a:bodyPr/>
        <a:lstStyle/>
        <a:p>
          <a:endParaRPr lang="ru-RU"/>
        </a:p>
      </dgm:t>
    </dgm:pt>
    <dgm:pt modelId="{F33B2F99-FC30-9C41-A5C4-06E20728813F}" type="sibTrans" cxnId="{5F0E7964-DB7F-BD40-957F-55DB9EBA4E37}">
      <dgm:prSet/>
      <dgm:spPr/>
      <dgm:t>
        <a:bodyPr/>
        <a:lstStyle/>
        <a:p>
          <a:endParaRPr lang="ru-RU"/>
        </a:p>
      </dgm:t>
    </dgm:pt>
    <dgm:pt modelId="{888110A8-DBC4-6E4C-A4EF-4B80C01B8F6A}">
      <dgm:prSet/>
      <dgm:spPr/>
      <dgm:t>
        <a:bodyPr/>
        <a:lstStyle/>
        <a:p>
          <a:r>
            <a:rPr lang="ru-RU" dirty="0"/>
            <a:t>Порядка</a:t>
          </a:r>
        </a:p>
      </dgm:t>
    </dgm:pt>
    <dgm:pt modelId="{1B034701-29AE-3149-B0DD-7A4807DD1FFA}" type="parTrans" cxnId="{5871A07F-4DC3-B845-9EA3-819FA1776EE9}">
      <dgm:prSet/>
      <dgm:spPr/>
      <dgm:t>
        <a:bodyPr/>
        <a:lstStyle/>
        <a:p>
          <a:endParaRPr lang="ru-RU"/>
        </a:p>
      </dgm:t>
    </dgm:pt>
    <dgm:pt modelId="{B6B6056E-725D-B546-B61F-182C54C6446E}" type="sibTrans" cxnId="{5871A07F-4DC3-B845-9EA3-819FA1776EE9}">
      <dgm:prSet/>
      <dgm:spPr/>
      <dgm:t>
        <a:bodyPr/>
        <a:lstStyle/>
        <a:p>
          <a:endParaRPr lang="ru-RU"/>
        </a:p>
      </dgm:t>
    </dgm:pt>
    <dgm:pt modelId="{2D952234-B4E4-E346-9261-CAC07F30FE42}" type="pres">
      <dgm:prSet presAssocID="{2DED4E83-3568-564A-9705-6379A36032AF}" presName="linearFlow" presStyleCnt="0">
        <dgm:presLayoutVars>
          <dgm:dir/>
          <dgm:animLvl val="lvl"/>
          <dgm:resizeHandles val="exact"/>
        </dgm:presLayoutVars>
      </dgm:prSet>
      <dgm:spPr/>
    </dgm:pt>
    <dgm:pt modelId="{E9A52D9D-93E1-494C-A106-F33FCD1484DA}" type="pres">
      <dgm:prSet presAssocID="{B3A1568D-9333-7D43-AA07-E2DF57C3DEC0}" presName="composite" presStyleCnt="0"/>
      <dgm:spPr/>
    </dgm:pt>
    <dgm:pt modelId="{AC823411-ABFF-EB43-8F30-CE6EDFDCD7BC}" type="pres">
      <dgm:prSet presAssocID="{B3A1568D-9333-7D43-AA07-E2DF57C3DEC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325D66E6-1EFE-E245-9D70-EF57BD396C26}" type="pres">
      <dgm:prSet presAssocID="{B3A1568D-9333-7D43-AA07-E2DF57C3DEC0}" presName="descendantText" presStyleLbl="alignAcc1" presStyleIdx="0" presStyleCnt="4">
        <dgm:presLayoutVars>
          <dgm:bulletEnabled val="1"/>
        </dgm:presLayoutVars>
      </dgm:prSet>
      <dgm:spPr/>
    </dgm:pt>
    <dgm:pt modelId="{C4C1D0C7-C5F4-E645-9222-E82DB82AEB97}" type="pres">
      <dgm:prSet presAssocID="{4560F5B2-73C8-D24F-88C6-33BA8670B623}" presName="sp" presStyleCnt="0"/>
      <dgm:spPr/>
    </dgm:pt>
    <dgm:pt modelId="{BFD37B61-9ABB-D74A-9E17-510F90439BB3}" type="pres">
      <dgm:prSet presAssocID="{95711349-9E8E-DE4C-960C-0350F4EEAF8F}" presName="composite" presStyleCnt="0"/>
      <dgm:spPr/>
    </dgm:pt>
    <dgm:pt modelId="{BFB43C20-B0BE-0B49-86D5-8908E35BDAA0}" type="pres">
      <dgm:prSet presAssocID="{95711349-9E8E-DE4C-960C-0350F4EEAF8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A29474D-1401-CA47-9C0C-98F4ECA0F4F2}" type="pres">
      <dgm:prSet presAssocID="{95711349-9E8E-DE4C-960C-0350F4EEAF8F}" presName="descendantText" presStyleLbl="alignAcc1" presStyleIdx="1" presStyleCnt="4">
        <dgm:presLayoutVars>
          <dgm:bulletEnabled val="1"/>
        </dgm:presLayoutVars>
      </dgm:prSet>
      <dgm:spPr/>
    </dgm:pt>
    <dgm:pt modelId="{AB41252A-4E13-C24E-80A9-976E2726E35A}" type="pres">
      <dgm:prSet presAssocID="{F33B2F99-FC30-9C41-A5C4-06E20728813F}" presName="sp" presStyleCnt="0"/>
      <dgm:spPr/>
    </dgm:pt>
    <dgm:pt modelId="{3AAE3B00-8DAC-AB49-944D-B19BCECB8701}" type="pres">
      <dgm:prSet presAssocID="{69BA0E32-C3C2-B24C-8F84-55475790E390}" presName="composite" presStyleCnt="0"/>
      <dgm:spPr/>
    </dgm:pt>
    <dgm:pt modelId="{878CF293-F78F-EE4A-B5AE-98E76A4C1C56}" type="pres">
      <dgm:prSet presAssocID="{69BA0E32-C3C2-B24C-8F84-55475790E39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F6EA623-18B2-B24C-9FFE-3BCECC108B26}" type="pres">
      <dgm:prSet presAssocID="{69BA0E32-C3C2-B24C-8F84-55475790E390}" presName="descendantText" presStyleLbl="alignAcc1" presStyleIdx="2" presStyleCnt="4">
        <dgm:presLayoutVars>
          <dgm:bulletEnabled val="1"/>
        </dgm:presLayoutVars>
      </dgm:prSet>
      <dgm:spPr/>
    </dgm:pt>
    <dgm:pt modelId="{6F0B1A69-B942-2D48-8C7F-1130AFD5508F}" type="pres">
      <dgm:prSet presAssocID="{BFE2C590-3394-2045-91F0-D53A02BA177C}" presName="sp" presStyleCnt="0"/>
      <dgm:spPr/>
    </dgm:pt>
    <dgm:pt modelId="{13A68DD1-EE4D-8D49-B1FD-9097E9CAEC23}" type="pres">
      <dgm:prSet presAssocID="{B15B6FD1-21EE-0D45-B886-C3A5AB1730C0}" presName="composite" presStyleCnt="0"/>
      <dgm:spPr/>
    </dgm:pt>
    <dgm:pt modelId="{273234B4-78BF-6647-8C17-51EAD2FEC435}" type="pres">
      <dgm:prSet presAssocID="{B15B6FD1-21EE-0D45-B886-C3A5AB1730C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EA7FA8D5-064A-974D-88EF-C8354A7A20EC}" type="pres">
      <dgm:prSet presAssocID="{B15B6FD1-21EE-0D45-B886-C3A5AB1730C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1F30DF52-5F67-EC44-AD69-0BEEE58833DC}" type="presOf" srcId="{95711349-9E8E-DE4C-960C-0350F4EEAF8F}" destId="{BFB43C20-B0BE-0B49-86D5-8908E35BDAA0}" srcOrd="0" destOrd="0" presId="urn:microsoft.com/office/officeart/2005/8/layout/chevron2"/>
    <dgm:cxn modelId="{F5F26C55-439D-F145-B01F-7F29D6C2C5BB}" srcId="{2DED4E83-3568-564A-9705-6379A36032AF}" destId="{B3A1568D-9333-7D43-AA07-E2DF57C3DEC0}" srcOrd="0" destOrd="0" parTransId="{906F0DCB-0F58-124F-9803-EE5F11724A0F}" sibTransId="{4560F5B2-73C8-D24F-88C6-33BA8670B623}"/>
    <dgm:cxn modelId="{C5B1ED5C-2D2C-8143-B13D-FEE4D4DC655D}" srcId="{2DED4E83-3568-564A-9705-6379A36032AF}" destId="{B15B6FD1-21EE-0D45-B886-C3A5AB1730C0}" srcOrd="3" destOrd="0" parTransId="{AC19AAB1-AFAE-9A41-A27C-EBA2CCEB4ADB}" sibTransId="{245D683E-5963-E64A-A764-6F15B98D5888}"/>
    <dgm:cxn modelId="{5F0E7964-DB7F-BD40-957F-55DB9EBA4E37}" srcId="{2DED4E83-3568-564A-9705-6379A36032AF}" destId="{95711349-9E8E-DE4C-960C-0350F4EEAF8F}" srcOrd="1" destOrd="0" parTransId="{D3F62F54-C50F-2C47-AD12-941F904F6F98}" sibTransId="{F33B2F99-FC30-9C41-A5C4-06E20728813F}"/>
    <dgm:cxn modelId="{C0835E65-286B-944D-89A0-3D9E832E9DC1}" srcId="{B15B6FD1-21EE-0D45-B886-C3A5AB1730C0}" destId="{12AA733D-0A3F-294E-94A7-9EE01325D42F}" srcOrd="0" destOrd="0" parTransId="{E9050DFF-A0AE-FF47-B6D3-288F071B4710}" sibTransId="{BEA39BF1-F0C4-5442-862B-B9747274F91E}"/>
    <dgm:cxn modelId="{A6EF2E66-3149-BB4C-90B7-4740BC596887}" type="presOf" srcId="{888110A8-DBC4-6E4C-A4EF-4B80C01B8F6A}" destId="{4A29474D-1401-CA47-9C0C-98F4ECA0F4F2}" srcOrd="0" destOrd="0" presId="urn:microsoft.com/office/officeart/2005/8/layout/chevron2"/>
    <dgm:cxn modelId="{49411E78-B62A-364C-BCE4-B55899BA962C}" type="presOf" srcId="{69BA0E32-C3C2-B24C-8F84-55475790E390}" destId="{878CF293-F78F-EE4A-B5AE-98E76A4C1C56}" srcOrd="0" destOrd="0" presId="urn:microsoft.com/office/officeart/2005/8/layout/chevron2"/>
    <dgm:cxn modelId="{5871A07F-4DC3-B845-9EA3-819FA1776EE9}" srcId="{95711349-9E8E-DE4C-960C-0350F4EEAF8F}" destId="{888110A8-DBC4-6E4C-A4EF-4B80C01B8F6A}" srcOrd="0" destOrd="0" parTransId="{1B034701-29AE-3149-B0DD-7A4807DD1FFA}" sibTransId="{B6B6056E-725D-B546-B61F-182C54C6446E}"/>
    <dgm:cxn modelId="{70A3CF8A-9328-5D47-8368-67E48558A529}" srcId="{2DED4E83-3568-564A-9705-6379A36032AF}" destId="{69BA0E32-C3C2-B24C-8F84-55475790E390}" srcOrd="2" destOrd="0" parTransId="{1C1834CA-3D86-C34A-A1D6-273A94D6036B}" sibTransId="{BFE2C590-3394-2045-91F0-D53A02BA177C}"/>
    <dgm:cxn modelId="{E5AD988F-D3D2-DB41-8B18-3F4AF1F79FCC}" srcId="{69BA0E32-C3C2-B24C-8F84-55475790E390}" destId="{502FE0E6-33D6-534D-A652-D3790423C08B}" srcOrd="0" destOrd="0" parTransId="{244C8190-70DB-354A-BAC2-C07EC0DB4A7D}" sibTransId="{35F7C28D-55AF-714E-BBCB-30C79A3784EA}"/>
    <dgm:cxn modelId="{4E7918CC-F97C-3842-88DF-8C3A26200FD9}" type="presOf" srcId="{12AA733D-0A3F-294E-94A7-9EE01325D42F}" destId="{EA7FA8D5-064A-974D-88EF-C8354A7A20EC}" srcOrd="0" destOrd="0" presId="urn:microsoft.com/office/officeart/2005/8/layout/chevron2"/>
    <dgm:cxn modelId="{474E70CF-D490-B54C-AAEC-3F769087303B}" type="presOf" srcId="{2DED4E83-3568-564A-9705-6379A36032AF}" destId="{2D952234-B4E4-E346-9261-CAC07F30FE42}" srcOrd="0" destOrd="0" presId="urn:microsoft.com/office/officeart/2005/8/layout/chevron2"/>
    <dgm:cxn modelId="{A58D9CD3-5FC7-754E-A457-4C804E2FAD77}" srcId="{B3A1568D-9333-7D43-AA07-E2DF57C3DEC0}" destId="{80CEF226-9003-4649-8546-5AE2DB1F070A}" srcOrd="0" destOrd="0" parTransId="{7E8139FD-3E8A-6C4E-B334-597201F00827}" sibTransId="{356DEF64-6018-F241-AE93-3117D12BE421}"/>
    <dgm:cxn modelId="{39A36CE0-B82F-F749-9345-A85E6DAF4003}" type="presOf" srcId="{B15B6FD1-21EE-0D45-B886-C3A5AB1730C0}" destId="{273234B4-78BF-6647-8C17-51EAD2FEC435}" srcOrd="0" destOrd="0" presId="urn:microsoft.com/office/officeart/2005/8/layout/chevron2"/>
    <dgm:cxn modelId="{6F6BE3E2-414F-E543-9257-E062ABAA6F8B}" type="presOf" srcId="{502FE0E6-33D6-534D-A652-D3790423C08B}" destId="{CF6EA623-18B2-B24C-9FFE-3BCECC108B26}" srcOrd="0" destOrd="0" presId="urn:microsoft.com/office/officeart/2005/8/layout/chevron2"/>
    <dgm:cxn modelId="{74EB33E3-1BEA-6445-B585-6D479E994437}" type="presOf" srcId="{80CEF226-9003-4649-8546-5AE2DB1F070A}" destId="{325D66E6-1EFE-E245-9D70-EF57BD396C26}" srcOrd="0" destOrd="0" presId="urn:microsoft.com/office/officeart/2005/8/layout/chevron2"/>
    <dgm:cxn modelId="{6BB2D1EC-7028-B747-97E9-4C5D40DDAB6D}" type="presOf" srcId="{B3A1568D-9333-7D43-AA07-E2DF57C3DEC0}" destId="{AC823411-ABFF-EB43-8F30-CE6EDFDCD7BC}" srcOrd="0" destOrd="0" presId="urn:microsoft.com/office/officeart/2005/8/layout/chevron2"/>
    <dgm:cxn modelId="{60C2E6F7-ECBA-A945-8A7E-4FA21F12FB0D}" type="presParOf" srcId="{2D952234-B4E4-E346-9261-CAC07F30FE42}" destId="{E9A52D9D-93E1-494C-A106-F33FCD1484DA}" srcOrd="0" destOrd="0" presId="urn:microsoft.com/office/officeart/2005/8/layout/chevron2"/>
    <dgm:cxn modelId="{813C94EC-DBAF-6F43-BE4C-9ABA7F499499}" type="presParOf" srcId="{E9A52D9D-93E1-494C-A106-F33FCD1484DA}" destId="{AC823411-ABFF-EB43-8F30-CE6EDFDCD7BC}" srcOrd="0" destOrd="0" presId="urn:microsoft.com/office/officeart/2005/8/layout/chevron2"/>
    <dgm:cxn modelId="{3B700C99-D7BB-5944-BDDA-EABD4D3D155C}" type="presParOf" srcId="{E9A52D9D-93E1-494C-A106-F33FCD1484DA}" destId="{325D66E6-1EFE-E245-9D70-EF57BD396C26}" srcOrd="1" destOrd="0" presId="urn:microsoft.com/office/officeart/2005/8/layout/chevron2"/>
    <dgm:cxn modelId="{5369C24D-96F3-8843-8604-41943DDBA722}" type="presParOf" srcId="{2D952234-B4E4-E346-9261-CAC07F30FE42}" destId="{C4C1D0C7-C5F4-E645-9222-E82DB82AEB97}" srcOrd="1" destOrd="0" presId="urn:microsoft.com/office/officeart/2005/8/layout/chevron2"/>
    <dgm:cxn modelId="{915EC85C-6ABB-7F49-AC38-06B20E02F283}" type="presParOf" srcId="{2D952234-B4E4-E346-9261-CAC07F30FE42}" destId="{BFD37B61-9ABB-D74A-9E17-510F90439BB3}" srcOrd="2" destOrd="0" presId="urn:microsoft.com/office/officeart/2005/8/layout/chevron2"/>
    <dgm:cxn modelId="{D7D73814-5008-AF40-8CBE-CEFEB2215AF9}" type="presParOf" srcId="{BFD37B61-9ABB-D74A-9E17-510F90439BB3}" destId="{BFB43C20-B0BE-0B49-86D5-8908E35BDAA0}" srcOrd="0" destOrd="0" presId="urn:microsoft.com/office/officeart/2005/8/layout/chevron2"/>
    <dgm:cxn modelId="{55AC4176-9EB5-6348-9BDB-20D452F8947D}" type="presParOf" srcId="{BFD37B61-9ABB-D74A-9E17-510F90439BB3}" destId="{4A29474D-1401-CA47-9C0C-98F4ECA0F4F2}" srcOrd="1" destOrd="0" presId="urn:microsoft.com/office/officeart/2005/8/layout/chevron2"/>
    <dgm:cxn modelId="{FBD96D16-AFCE-D840-9307-86FC65BD0088}" type="presParOf" srcId="{2D952234-B4E4-E346-9261-CAC07F30FE42}" destId="{AB41252A-4E13-C24E-80A9-976E2726E35A}" srcOrd="3" destOrd="0" presId="urn:microsoft.com/office/officeart/2005/8/layout/chevron2"/>
    <dgm:cxn modelId="{865BC02A-CC3C-EF49-B11B-9A0E27D126E9}" type="presParOf" srcId="{2D952234-B4E4-E346-9261-CAC07F30FE42}" destId="{3AAE3B00-8DAC-AB49-944D-B19BCECB8701}" srcOrd="4" destOrd="0" presId="urn:microsoft.com/office/officeart/2005/8/layout/chevron2"/>
    <dgm:cxn modelId="{9F27B62E-4A33-E043-BA3E-C4810E41CC34}" type="presParOf" srcId="{3AAE3B00-8DAC-AB49-944D-B19BCECB8701}" destId="{878CF293-F78F-EE4A-B5AE-98E76A4C1C56}" srcOrd="0" destOrd="0" presId="urn:microsoft.com/office/officeart/2005/8/layout/chevron2"/>
    <dgm:cxn modelId="{F9109FB3-2291-234E-BFD4-A82CA894DED4}" type="presParOf" srcId="{3AAE3B00-8DAC-AB49-944D-B19BCECB8701}" destId="{CF6EA623-18B2-B24C-9FFE-3BCECC108B26}" srcOrd="1" destOrd="0" presId="urn:microsoft.com/office/officeart/2005/8/layout/chevron2"/>
    <dgm:cxn modelId="{9E7863F5-C341-2843-AC9D-94526C81C9E2}" type="presParOf" srcId="{2D952234-B4E4-E346-9261-CAC07F30FE42}" destId="{6F0B1A69-B942-2D48-8C7F-1130AFD5508F}" srcOrd="5" destOrd="0" presId="urn:microsoft.com/office/officeart/2005/8/layout/chevron2"/>
    <dgm:cxn modelId="{399F4102-964B-8741-8EEC-1875C633DD37}" type="presParOf" srcId="{2D952234-B4E4-E346-9261-CAC07F30FE42}" destId="{13A68DD1-EE4D-8D49-B1FD-9097E9CAEC23}" srcOrd="6" destOrd="0" presId="urn:microsoft.com/office/officeart/2005/8/layout/chevron2"/>
    <dgm:cxn modelId="{569C4659-8DA2-B745-81AF-71A3DFB852DC}" type="presParOf" srcId="{13A68DD1-EE4D-8D49-B1FD-9097E9CAEC23}" destId="{273234B4-78BF-6647-8C17-51EAD2FEC435}" srcOrd="0" destOrd="0" presId="urn:microsoft.com/office/officeart/2005/8/layout/chevron2"/>
    <dgm:cxn modelId="{ED28BA8A-999A-2040-A873-C1DC65663436}" type="presParOf" srcId="{13A68DD1-EE4D-8D49-B1FD-9097E9CAEC23}" destId="{EA7FA8D5-064A-974D-88EF-C8354A7A20EC}" srcOrd="1" destOrd="0" presId="urn:microsoft.com/office/officeart/2005/8/layout/chevron2"/>
  </dgm:cxnLst>
  <dgm:bg>
    <a:solidFill>
      <a:schemeClr val="lt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A1BD5BA-FA70-144E-9AEC-7C767E863EB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5633FE-5B8E-9E44-81A9-05008539A9A0}">
      <dgm:prSet custT="1"/>
      <dgm:spPr/>
      <dgm:t>
        <a:bodyPr/>
        <a:lstStyle/>
        <a:p>
          <a:r>
            <a:rPr lang="ru-RU" sz="2800" b="0" i="0"/>
            <a:t>Свойства зависимости</a:t>
          </a:r>
          <a:endParaRPr lang="ru-BY" sz="2800"/>
        </a:p>
      </dgm:t>
    </dgm:pt>
    <dgm:pt modelId="{573B0D4A-C44A-8C40-BF0D-0464236455D9}" type="parTrans" cxnId="{A5B0A8A0-BA71-F84D-BE60-28DDF991C5F5}">
      <dgm:prSet/>
      <dgm:spPr/>
      <dgm:t>
        <a:bodyPr/>
        <a:lstStyle/>
        <a:p>
          <a:endParaRPr lang="ru-RU" sz="900"/>
        </a:p>
      </dgm:t>
    </dgm:pt>
    <dgm:pt modelId="{448F4E39-5521-A141-A69E-988AB523255F}" type="sibTrans" cxnId="{A5B0A8A0-BA71-F84D-BE60-28DDF991C5F5}">
      <dgm:prSet/>
      <dgm:spPr/>
      <dgm:t>
        <a:bodyPr/>
        <a:lstStyle/>
        <a:p>
          <a:endParaRPr lang="ru-RU" sz="900"/>
        </a:p>
      </dgm:t>
    </dgm:pt>
    <dgm:pt modelId="{641D5F2E-0DC3-A649-BF02-BEEA6CE29B63}">
      <dgm:prSet custT="1"/>
      <dgm:spPr/>
      <dgm:t>
        <a:bodyPr/>
        <a:lstStyle/>
        <a:p>
          <a:r>
            <a:rPr lang="ru-RU" sz="2800" b="1" i="0" dirty="0"/>
            <a:t>Величина -</a:t>
          </a:r>
          <a:r>
            <a:rPr lang="ru-RU" sz="2800" b="0" i="0" dirty="0"/>
            <a:t> о</a:t>
          </a:r>
          <a:r>
            <a:rPr lang="ru-BY" sz="2800" dirty="0"/>
            <a:t>пределяется «теснотой» связи, насколько сильно одна переменная влияет на другую </a:t>
          </a:r>
        </a:p>
      </dgm:t>
    </dgm:pt>
    <dgm:pt modelId="{98CD3A43-C41E-6241-B9F5-5DF1317C18AE}" type="parTrans" cxnId="{A1CEA2CB-CD2A-C648-B8B9-D12F502BB1A1}">
      <dgm:prSet/>
      <dgm:spPr/>
      <dgm:t>
        <a:bodyPr/>
        <a:lstStyle/>
        <a:p>
          <a:endParaRPr lang="ru-RU" sz="900"/>
        </a:p>
      </dgm:t>
    </dgm:pt>
    <dgm:pt modelId="{9EDCD409-2445-C148-A45E-6EDF286F533E}" type="sibTrans" cxnId="{A1CEA2CB-CD2A-C648-B8B9-D12F502BB1A1}">
      <dgm:prSet/>
      <dgm:spPr/>
      <dgm:t>
        <a:bodyPr/>
        <a:lstStyle/>
        <a:p>
          <a:endParaRPr lang="ru-RU" sz="900"/>
        </a:p>
      </dgm:t>
    </dgm:pt>
    <dgm:pt modelId="{149F0802-EE28-2C4E-9FDA-45AEF30B29A0}">
      <dgm:prSet custT="1"/>
      <dgm:spPr/>
      <dgm:t>
        <a:bodyPr/>
        <a:lstStyle/>
        <a:p>
          <a:r>
            <a:rPr lang="ru-RU" sz="2800" b="1" i="0" dirty="0"/>
            <a:t>Надежность</a:t>
          </a:r>
          <a:r>
            <a:rPr lang="ru-RU" sz="2800" b="0" i="0" dirty="0"/>
            <a:t> – насколько «истинной», не случайной является зависимость </a:t>
          </a:r>
          <a:endParaRPr lang="ru-BY" sz="2800" dirty="0"/>
        </a:p>
      </dgm:t>
    </dgm:pt>
    <dgm:pt modelId="{13B80F42-4A49-FD43-B783-45E605CA4EE4}" type="parTrans" cxnId="{5DC5960B-DA95-9F41-8466-DC8B9E514137}">
      <dgm:prSet/>
      <dgm:spPr/>
      <dgm:t>
        <a:bodyPr/>
        <a:lstStyle/>
        <a:p>
          <a:endParaRPr lang="ru-RU" sz="900"/>
        </a:p>
      </dgm:t>
    </dgm:pt>
    <dgm:pt modelId="{E031236A-9F0F-6840-BECB-4A9A8C598026}" type="sibTrans" cxnId="{5DC5960B-DA95-9F41-8466-DC8B9E514137}">
      <dgm:prSet/>
      <dgm:spPr/>
      <dgm:t>
        <a:bodyPr/>
        <a:lstStyle/>
        <a:p>
          <a:endParaRPr lang="ru-RU" sz="900"/>
        </a:p>
      </dgm:t>
    </dgm:pt>
    <dgm:pt modelId="{C48C59BE-6F8A-9148-898D-F5D83328459A}" type="pres">
      <dgm:prSet presAssocID="{0A1BD5BA-FA70-144E-9AEC-7C767E863EB2}" presName="Name0" presStyleCnt="0">
        <dgm:presLayoutVars>
          <dgm:dir/>
          <dgm:animLvl val="lvl"/>
          <dgm:resizeHandles val="exact"/>
        </dgm:presLayoutVars>
      </dgm:prSet>
      <dgm:spPr/>
    </dgm:pt>
    <dgm:pt modelId="{3CC6108F-456F-4D4C-BE63-D7672094F86E}" type="pres">
      <dgm:prSet presAssocID="{F75633FE-5B8E-9E44-81A9-05008539A9A0}" presName="composite" presStyleCnt="0"/>
      <dgm:spPr/>
    </dgm:pt>
    <dgm:pt modelId="{332B5C29-5391-1D4B-BD79-2BF0D79F183A}" type="pres">
      <dgm:prSet presAssocID="{F75633FE-5B8E-9E44-81A9-05008539A9A0}" presName="parTx" presStyleLbl="alignNode1" presStyleIdx="0" presStyleCnt="1" custLinFactNeighborX="249" custLinFactNeighborY="3112">
        <dgm:presLayoutVars>
          <dgm:chMax val="0"/>
          <dgm:chPref val="0"/>
          <dgm:bulletEnabled val="1"/>
        </dgm:presLayoutVars>
      </dgm:prSet>
      <dgm:spPr/>
    </dgm:pt>
    <dgm:pt modelId="{A8662BBE-AB55-934B-99E1-23C3262372D4}" type="pres">
      <dgm:prSet presAssocID="{F75633FE-5B8E-9E44-81A9-05008539A9A0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5DC5960B-DA95-9F41-8466-DC8B9E514137}" srcId="{F75633FE-5B8E-9E44-81A9-05008539A9A0}" destId="{149F0802-EE28-2C4E-9FDA-45AEF30B29A0}" srcOrd="1" destOrd="0" parTransId="{13B80F42-4A49-FD43-B783-45E605CA4EE4}" sibTransId="{E031236A-9F0F-6840-BECB-4A9A8C598026}"/>
    <dgm:cxn modelId="{A8DF881C-15B6-A44B-9036-018AA15CA9BF}" type="presOf" srcId="{149F0802-EE28-2C4E-9FDA-45AEF30B29A0}" destId="{A8662BBE-AB55-934B-99E1-23C3262372D4}" srcOrd="0" destOrd="1" presId="urn:microsoft.com/office/officeart/2005/8/layout/hList1"/>
    <dgm:cxn modelId="{B10DCB5E-6B78-BE4C-A311-3DCBA7FB4DCD}" type="presOf" srcId="{F75633FE-5B8E-9E44-81A9-05008539A9A0}" destId="{332B5C29-5391-1D4B-BD79-2BF0D79F183A}" srcOrd="0" destOrd="0" presId="urn:microsoft.com/office/officeart/2005/8/layout/hList1"/>
    <dgm:cxn modelId="{A5B0A8A0-BA71-F84D-BE60-28DDF991C5F5}" srcId="{0A1BD5BA-FA70-144E-9AEC-7C767E863EB2}" destId="{F75633FE-5B8E-9E44-81A9-05008539A9A0}" srcOrd="0" destOrd="0" parTransId="{573B0D4A-C44A-8C40-BF0D-0464236455D9}" sibTransId="{448F4E39-5521-A141-A69E-988AB523255F}"/>
    <dgm:cxn modelId="{AB00B7A1-D078-7544-86DF-723B2F36D3D5}" type="presOf" srcId="{0A1BD5BA-FA70-144E-9AEC-7C767E863EB2}" destId="{C48C59BE-6F8A-9148-898D-F5D83328459A}" srcOrd="0" destOrd="0" presId="urn:microsoft.com/office/officeart/2005/8/layout/hList1"/>
    <dgm:cxn modelId="{284E7AA3-EDF4-A242-808F-060D93C2D4B9}" type="presOf" srcId="{641D5F2E-0DC3-A649-BF02-BEEA6CE29B63}" destId="{A8662BBE-AB55-934B-99E1-23C3262372D4}" srcOrd="0" destOrd="0" presId="urn:microsoft.com/office/officeart/2005/8/layout/hList1"/>
    <dgm:cxn modelId="{A1CEA2CB-CD2A-C648-B8B9-D12F502BB1A1}" srcId="{F75633FE-5B8E-9E44-81A9-05008539A9A0}" destId="{641D5F2E-0DC3-A649-BF02-BEEA6CE29B63}" srcOrd="0" destOrd="0" parTransId="{98CD3A43-C41E-6241-B9F5-5DF1317C18AE}" sibTransId="{9EDCD409-2445-C148-A45E-6EDF286F533E}"/>
    <dgm:cxn modelId="{909D38BD-7EAD-6643-BB76-CC0952C7AFAD}" type="presParOf" srcId="{C48C59BE-6F8A-9148-898D-F5D83328459A}" destId="{3CC6108F-456F-4D4C-BE63-D7672094F86E}" srcOrd="0" destOrd="0" presId="urn:microsoft.com/office/officeart/2005/8/layout/hList1"/>
    <dgm:cxn modelId="{BF1849EA-E4B6-1E4C-ACFC-39024F76014F}" type="presParOf" srcId="{3CC6108F-456F-4D4C-BE63-D7672094F86E}" destId="{332B5C29-5391-1D4B-BD79-2BF0D79F183A}" srcOrd="0" destOrd="0" presId="urn:microsoft.com/office/officeart/2005/8/layout/hList1"/>
    <dgm:cxn modelId="{BD10D00D-328B-3E40-935A-6CAA08DB3B41}" type="presParOf" srcId="{3CC6108F-456F-4D4C-BE63-D7672094F86E}" destId="{A8662BBE-AB55-934B-99E1-23C3262372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23977F5-B0B7-0044-BD6D-A65143D8E230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3277986-857C-5745-9CD8-7797842F546D}">
      <dgm:prSet custT="1"/>
      <dgm:spPr/>
      <dgm:t>
        <a:bodyPr/>
        <a:lstStyle/>
        <a:p>
          <a:r>
            <a:rPr lang="ru-BY" sz="1600" b="0" i="0" dirty="0"/>
            <a:t>Сравнение групповых средних</a:t>
          </a:r>
          <a:endParaRPr lang="ru-BY" sz="1600" dirty="0"/>
        </a:p>
      </dgm:t>
    </dgm:pt>
    <dgm:pt modelId="{7EE3800A-43AE-1D43-B9A9-0FC13BB5327D}" type="parTrans" cxnId="{0EB970B5-E62C-7049-B050-C21229C89E44}">
      <dgm:prSet/>
      <dgm:spPr/>
      <dgm:t>
        <a:bodyPr/>
        <a:lstStyle/>
        <a:p>
          <a:endParaRPr lang="ru-RU" sz="1800"/>
        </a:p>
      </dgm:t>
    </dgm:pt>
    <dgm:pt modelId="{4E10FF29-6625-3A4F-A518-B8A1563BC37E}" type="sibTrans" cxnId="{0EB970B5-E62C-7049-B050-C21229C89E44}">
      <dgm:prSet/>
      <dgm:spPr/>
      <dgm:t>
        <a:bodyPr/>
        <a:lstStyle/>
        <a:p>
          <a:endParaRPr lang="ru-RU" sz="1800"/>
        </a:p>
      </dgm:t>
    </dgm:pt>
    <dgm:pt modelId="{773A3CF2-F058-8F48-8322-7C3CCD215B68}">
      <dgm:prSet custT="1"/>
      <dgm:spPr/>
      <dgm:t>
        <a:bodyPr/>
        <a:lstStyle/>
        <a:p>
          <a:r>
            <a:rPr lang="ru-BY" sz="1600" b="0" i="0" dirty="0"/>
            <a:t>Дисперсионный анализ (</a:t>
          </a:r>
          <a:r>
            <a:rPr lang="en-US" sz="1600" b="0" i="0" dirty="0"/>
            <a:t>ANOVA, MANOVA)</a:t>
          </a:r>
          <a:endParaRPr lang="ru-BY" sz="1600" dirty="0"/>
        </a:p>
      </dgm:t>
    </dgm:pt>
    <dgm:pt modelId="{731F1496-056B-FA46-9AC2-D92C21FCFCAF}" type="parTrans" cxnId="{157C3CAC-9DC9-2C45-8474-093EE8C72179}">
      <dgm:prSet/>
      <dgm:spPr/>
      <dgm:t>
        <a:bodyPr/>
        <a:lstStyle/>
        <a:p>
          <a:endParaRPr lang="ru-RU" sz="1800"/>
        </a:p>
      </dgm:t>
    </dgm:pt>
    <dgm:pt modelId="{9F5150A0-BF94-BC4D-8AC4-529B3236F72A}" type="sibTrans" cxnId="{157C3CAC-9DC9-2C45-8474-093EE8C72179}">
      <dgm:prSet/>
      <dgm:spPr/>
      <dgm:t>
        <a:bodyPr/>
        <a:lstStyle/>
        <a:p>
          <a:endParaRPr lang="ru-RU" sz="1800"/>
        </a:p>
      </dgm:t>
    </dgm:pt>
    <dgm:pt modelId="{57FDE172-07A5-4D4D-B4FC-D18CF16E1061}">
      <dgm:prSet custT="1"/>
      <dgm:spPr/>
      <dgm:t>
        <a:bodyPr/>
        <a:lstStyle/>
        <a:p>
          <a:r>
            <a:rPr lang="ru-RU" sz="1600" b="0" i="0" dirty="0"/>
            <a:t>Корреляции</a:t>
          </a:r>
          <a:endParaRPr lang="ru-BY" sz="1600" dirty="0"/>
        </a:p>
      </dgm:t>
    </dgm:pt>
    <dgm:pt modelId="{86EEF688-F7ED-DF44-9248-4C95F418C743}" type="parTrans" cxnId="{9AA826E3-B028-3840-9B68-FB0240703246}">
      <dgm:prSet/>
      <dgm:spPr/>
      <dgm:t>
        <a:bodyPr/>
        <a:lstStyle/>
        <a:p>
          <a:endParaRPr lang="ru-RU" sz="1800"/>
        </a:p>
      </dgm:t>
    </dgm:pt>
    <dgm:pt modelId="{D8C7A792-3847-554A-A11D-9E02C228D119}" type="sibTrans" cxnId="{9AA826E3-B028-3840-9B68-FB0240703246}">
      <dgm:prSet/>
      <dgm:spPr/>
      <dgm:t>
        <a:bodyPr/>
        <a:lstStyle/>
        <a:p>
          <a:endParaRPr lang="ru-RU" sz="1800"/>
        </a:p>
      </dgm:t>
    </dgm:pt>
    <dgm:pt modelId="{CF3F8D12-050B-034F-9C0C-E9C306B100E3}">
      <dgm:prSet custT="1"/>
      <dgm:spPr/>
      <dgm:t>
        <a:bodyPr/>
        <a:lstStyle/>
        <a:p>
          <a:r>
            <a:rPr lang="ru-RU" sz="1600" b="0" i="0" dirty="0"/>
            <a:t>Регрессионный анализ</a:t>
          </a:r>
          <a:endParaRPr lang="ru-BY" sz="1600" dirty="0"/>
        </a:p>
      </dgm:t>
    </dgm:pt>
    <dgm:pt modelId="{56EFA77E-136C-424E-8F3B-FC297DC7F3EE}" type="parTrans" cxnId="{EEA11A23-93BF-9243-BAB8-1D7C115078F7}">
      <dgm:prSet/>
      <dgm:spPr/>
      <dgm:t>
        <a:bodyPr/>
        <a:lstStyle/>
        <a:p>
          <a:endParaRPr lang="ru-RU" sz="1800"/>
        </a:p>
      </dgm:t>
    </dgm:pt>
    <dgm:pt modelId="{36D6FD5B-B9B0-C14B-BD8D-870F1DD55E17}" type="sibTrans" cxnId="{EEA11A23-93BF-9243-BAB8-1D7C115078F7}">
      <dgm:prSet/>
      <dgm:spPr/>
      <dgm:t>
        <a:bodyPr/>
        <a:lstStyle/>
        <a:p>
          <a:endParaRPr lang="ru-RU" sz="1800"/>
        </a:p>
      </dgm:t>
    </dgm:pt>
    <dgm:pt modelId="{EC1AB002-561E-CB42-AA73-46F6827F41B1}">
      <dgm:prSet custT="1"/>
      <dgm:spPr/>
      <dgm:t>
        <a:bodyPr/>
        <a:lstStyle/>
        <a:p>
          <a:r>
            <a:rPr lang="ru-RU" sz="1600" b="0" i="0" dirty="0"/>
            <a:t>Факторный анализ</a:t>
          </a:r>
          <a:endParaRPr lang="ru-BY" sz="1600" dirty="0"/>
        </a:p>
      </dgm:t>
    </dgm:pt>
    <dgm:pt modelId="{5C423249-7A05-8D47-97F3-91E35F05E197}" type="parTrans" cxnId="{FF5014D6-FAD5-EE43-887E-7104E9109EFF}">
      <dgm:prSet/>
      <dgm:spPr/>
      <dgm:t>
        <a:bodyPr/>
        <a:lstStyle/>
        <a:p>
          <a:endParaRPr lang="ru-RU" sz="1800"/>
        </a:p>
      </dgm:t>
    </dgm:pt>
    <dgm:pt modelId="{07BA2A5E-C3C0-D14B-B756-743FD349212E}" type="sibTrans" cxnId="{FF5014D6-FAD5-EE43-887E-7104E9109EFF}">
      <dgm:prSet/>
      <dgm:spPr/>
      <dgm:t>
        <a:bodyPr/>
        <a:lstStyle/>
        <a:p>
          <a:endParaRPr lang="ru-RU" sz="1800"/>
        </a:p>
      </dgm:t>
    </dgm:pt>
    <dgm:pt modelId="{2F8B9B1A-C21B-9B4C-A8D0-09430CDFAFFD}">
      <dgm:prSet custT="1"/>
      <dgm:spPr/>
      <dgm:t>
        <a:bodyPr/>
        <a:lstStyle/>
        <a:p>
          <a:r>
            <a:rPr lang="ru-RU" sz="1600" b="0" i="0" dirty="0"/>
            <a:t>Кластерный анализ</a:t>
          </a:r>
          <a:endParaRPr lang="ru-BY" sz="1600" dirty="0"/>
        </a:p>
      </dgm:t>
    </dgm:pt>
    <dgm:pt modelId="{E84FF6B9-4038-3647-A8B7-732FB5266A33}" type="parTrans" cxnId="{17C3332D-688D-EF48-ABB6-26B835CAA627}">
      <dgm:prSet/>
      <dgm:spPr/>
      <dgm:t>
        <a:bodyPr/>
        <a:lstStyle/>
        <a:p>
          <a:endParaRPr lang="ru-RU" sz="1800"/>
        </a:p>
      </dgm:t>
    </dgm:pt>
    <dgm:pt modelId="{33FFB820-8A67-C04A-91C0-860A1DF87F53}" type="sibTrans" cxnId="{17C3332D-688D-EF48-ABB6-26B835CAA627}">
      <dgm:prSet/>
      <dgm:spPr/>
      <dgm:t>
        <a:bodyPr/>
        <a:lstStyle/>
        <a:p>
          <a:endParaRPr lang="ru-RU" sz="1800"/>
        </a:p>
      </dgm:t>
    </dgm:pt>
    <dgm:pt modelId="{9828302C-C1E8-6B45-A377-D3EC8E665D1F}">
      <dgm:prSet custT="1"/>
      <dgm:spPr/>
      <dgm:t>
        <a:bodyPr/>
        <a:lstStyle/>
        <a:p>
          <a:r>
            <a:rPr lang="ru-RU" sz="1600" b="0" i="0" dirty="0"/>
            <a:t>Анализ выживаемости</a:t>
          </a:r>
          <a:endParaRPr lang="ru-BY" sz="1600" dirty="0"/>
        </a:p>
      </dgm:t>
    </dgm:pt>
    <dgm:pt modelId="{85B0FA3C-F350-744D-B29B-14B5932B829A}" type="parTrans" cxnId="{867D01FE-D508-CF41-89F8-901F08885A72}">
      <dgm:prSet/>
      <dgm:spPr/>
      <dgm:t>
        <a:bodyPr/>
        <a:lstStyle/>
        <a:p>
          <a:endParaRPr lang="ru-RU" sz="1800"/>
        </a:p>
      </dgm:t>
    </dgm:pt>
    <dgm:pt modelId="{5C713179-1268-4643-8F2F-225ACF866E4B}" type="sibTrans" cxnId="{867D01FE-D508-CF41-89F8-901F08885A72}">
      <dgm:prSet/>
      <dgm:spPr/>
      <dgm:t>
        <a:bodyPr/>
        <a:lstStyle/>
        <a:p>
          <a:endParaRPr lang="ru-RU" sz="1800"/>
        </a:p>
      </dgm:t>
    </dgm:pt>
    <dgm:pt modelId="{3FADEE09-909B-0C44-AE8E-47567510D5E9}">
      <dgm:prSet/>
      <dgm:spPr/>
    </dgm:pt>
    <dgm:pt modelId="{3FDCF517-E8E8-A74D-9D6F-D3ABFD4A1169}" type="parTrans" cxnId="{6A0F85FD-558D-4D40-87A3-1024DBD556E0}">
      <dgm:prSet/>
      <dgm:spPr/>
      <dgm:t>
        <a:bodyPr/>
        <a:lstStyle/>
        <a:p>
          <a:endParaRPr lang="ru-RU" sz="1800"/>
        </a:p>
      </dgm:t>
    </dgm:pt>
    <dgm:pt modelId="{0F961445-C371-4843-BEF7-E586DA24E451}" type="sibTrans" cxnId="{6A0F85FD-558D-4D40-87A3-1024DBD556E0}">
      <dgm:prSet/>
      <dgm:spPr/>
      <dgm:t>
        <a:bodyPr/>
        <a:lstStyle/>
        <a:p>
          <a:endParaRPr lang="ru-RU" sz="1800"/>
        </a:p>
      </dgm:t>
    </dgm:pt>
    <dgm:pt modelId="{C3AF741B-DD87-584D-9049-9C2D4D998DF9}" type="pres">
      <dgm:prSet presAssocID="{923977F5-B0B7-0044-BD6D-A65143D8E230}" presName="compositeShape" presStyleCnt="0">
        <dgm:presLayoutVars>
          <dgm:chMax val="7"/>
          <dgm:dir/>
          <dgm:resizeHandles val="exact"/>
        </dgm:presLayoutVars>
      </dgm:prSet>
      <dgm:spPr/>
    </dgm:pt>
    <dgm:pt modelId="{48D27C3F-ADC0-8840-9543-090C4CC316A4}" type="pres">
      <dgm:prSet presAssocID="{43277986-857C-5745-9CD8-7797842F546D}" presName="circ1" presStyleLbl="vennNode1" presStyleIdx="0" presStyleCnt="7"/>
      <dgm:spPr/>
    </dgm:pt>
    <dgm:pt modelId="{C6B897EF-33B0-E144-8063-E4945EC66C78}" type="pres">
      <dgm:prSet presAssocID="{43277986-857C-5745-9CD8-7797842F546D}" presName="circ1Tx" presStyleLbl="revTx" presStyleIdx="0" presStyleCnt="0" custLinFactNeighborX="1067" custLinFactNeighborY="40708">
        <dgm:presLayoutVars>
          <dgm:chMax val="0"/>
          <dgm:chPref val="0"/>
          <dgm:bulletEnabled val="1"/>
        </dgm:presLayoutVars>
      </dgm:prSet>
      <dgm:spPr/>
    </dgm:pt>
    <dgm:pt modelId="{1B85A968-59AD-9C4D-9F36-7B0EE7FB1282}" type="pres">
      <dgm:prSet presAssocID="{773A3CF2-F058-8F48-8322-7C3CCD215B68}" presName="circ2" presStyleLbl="vennNode1" presStyleIdx="1" presStyleCnt="7"/>
      <dgm:spPr/>
    </dgm:pt>
    <dgm:pt modelId="{1EFBC6B2-BFD0-E84F-B012-0C61B1820B70}" type="pres">
      <dgm:prSet presAssocID="{773A3CF2-F058-8F48-8322-7C3CCD215B68}" presName="circ2Tx" presStyleLbl="revTx" presStyleIdx="0" presStyleCnt="0" custLinFactNeighborX="-18433" custLinFactNeighborY="10256">
        <dgm:presLayoutVars>
          <dgm:chMax val="0"/>
          <dgm:chPref val="0"/>
          <dgm:bulletEnabled val="1"/>
        </dgm:presLayoutVars>
      </dgm:prSet>
      <dgm:spPr/>
    </dgm:pt>
    <dgm:pt modelId="{74F61C4E-45B6-C544-99C8-B5CAD921D5B3}" type="pres">
      <dgm:prSet presAssocID="{57FDE172-07A5-4D4D-B4FC-D18CF16E1061}" presName="circ3" presStyleLbl="vennNode1" presStyleIdx="2" presStyleCnt="7"/>
      <dgm:spPr/>
    </dgm:pt>
    <dgm:pt modelId="{01CFB37B-B462-1F43-A3EB-095B9E68B847}" type="pres">
      <dgm:prSet presAssocID="{57FDE172-07A5-4D4D-B4FC-D18CF16E1061}" presName="circ3Tx" presStyleLbl="revTx" presStyleIdx="0" presStyleCnt="0" custLinFactNeighborX="-12008" custLinFactNeighborY="770">
        <dgm:presLayoutVars>
          <dgm:chMax val="0"/>
          <dgm:chPref val="0"/>
          <dgm:bulletEnabled val="1"/>
        </dgm:presLayoutVars>
      </dgm:prSet>
      <dgm:spPr/>
    </dgm:pt>
    <dgm:pt modelId="{ED9DEA97-515B-3843-975B-498C752DEE01}" type="pres">
      <dgm:prSet presAssocID="{CF3F8D12-050B-034F-9C0C-E9C306B100E3}" presName="circ4" presStyleLbl="vennNode1" presStyleIdx="3" presStyleCnt="7"/>
      <dgm:spPr/>
    </dgm:pt>
    <dgm:pt modelId="{E7F3AFA0-0865-7743-9438-1E61559440E2}" type="pres">
      <dgm:prSet presAssocID="{CF3F8D12-050B-034F-9C0C-E9C306B100E3}" presName="circ4Tx" presStyleLbl="revTx" presStyleIdx="0" presStyleCnt="0" custLinFactNeighborX="-2905" custLinFactNeighborY="-44307">
        <dgm:presLayoutVars>
          <dgm:chMax val="0"/>
          <dgm:chPref val="0"/>
          <dgm:bulletEnabled val="1"/>
        </dgm:presLayoutVars>
      </dgm:prSet>
      <dgm:spPr/>
    </dgm:pt>
    <dgm:pt modelId="{99A4974F-0F95-FA44-8D75-CE31BC858482}" type="pres">
      <dgm:prSet presAssocID="{EC1AB002-561E-CB42-AA73-46F6827F41B1}" presName="circ5" presStyleLbl="vennNode1" presStyleIdx="4" presStyleCnt="7"/>
      <dgm:spPr/>
    </dgm:pt>
    <dgm:pt modelId="{96638C9B-4F54-9144-AC7B-E13A36D5E0B0}" type="pres">
      <dgm:prSet presAssocID="{EC1AB002-561E-CB42-AA73-46F6827F41B1}" presName="circ5Tx" presStyleLbl="revTx" presStyleIdx="0" presStyleCnt="0" custLinFactNeighborX="2905" custLinFactNeighborY="-35343">
        <dgm:presLayoutVars>
          <dgm:chMax val="0"/>
          <dgm:chPref val="0"/>
          <dgm:bulletEnabled val="1"/>
        </dgm:presLayoutVars>
      </dgm:prSet>
      <dgm:spPr/>
    </dgm:pt>
    <dgm:pt modelId="{3996CCCB-13EC-B242-B292-D7A903948DB0}" type="pres">
      <dgm:prSet presAssocID="{2F8B9B1A-C21B-9B4C-A8D0-09430CDFAFFD}" presName="circ6" presStyleLbl="vennNode1" presStyleIdx="5" presStyleCnt="7"/>
      <dgm:spPr/>
    </dgm:pt>
    <dgm:pt modelId="{1F3DBF12-BD59-8A47-BCE6-0B0CECED8C91}" type="pres">
      <dgm:prSet presAssocID="{2F8B9B1A-C21B-9B4C-A8D0-09430CDFAFFD}" presName="circ6Tx" presStyleLbl="revTx" presStyleIdx="0" presStyleCnt="0" custLinFactNeighborX="7652" custLinFactNeighborY="2310">
        <dgm:presLayoutVars>
          <dgm:chMax val="0"/>
          <dgm:chPref val="0"/>
          <dgm:bulletEnabled val="1"/>
        </dgm:presLayoutVars>
      </dgm:prSet>
      <dgm:spPr/>
    </dgm:pt>
    <dgm:pt modelId="{4C02BF61-372E-9C4B-A8D9-407F7F390B77}" type="pres">
      <dgm:prSet presAssocID="{9828302C-C1E8-6B45-A377-D3EC8E665D1F}" presName="circ7" presStyleLbl="vennNode1" presStyleIdx="6" presStyleCnt="7"/>
      <dgm:spPr/>
    </dgm:pt>
    <dgm:pt modelId="{9B79C720-3420-1F45-8BFF-8262B4111BB4}" type="pres">
      <dgm:prSet presAssocID="{9828302C-C1E8-6B45-A377-D3EC8E665D1F}" presName="circ7Tx" presStyleLbl="revTx" presStyleIdx="0" presStyleCnt="0" custLinFactNeighborX="9217" custLinFactNeighborY="10256">
        <dgm:presLayoutVars>
          <dgm:chMax val="0"/>
          <dgm:chPref val="0"/>
          <dgm:bulletEnabled val="1"/>
        </dgm:presLayoutVars>
      </dgm:prSet>
      <dgm:spPr/>
    </dgm:pt>
  </dgm:ptLst>
  <dgm:cxnLst>
    <dgm:cxn modelId="{BAB6C503-6D24-EE41-A58F-856C186D3E11}" type="presOf" srcId="{CF3F8D12-050B-034F-9C0C-E9C306B100E3}" destId="{E7F3AFA0-0865-7743-9438-1E61559440E2}" srcOrd="0" destOrd="0" presId="urn:microsoft.com/office/officeart/2005/8/layout/venn1"/>
    <dgm:cxn modelId="{2E92E620-CFCA-4747-B9AB-7809DBCCCE0A}" type="presOf" srcId="{EC1AB002-561E-CB42-AA73-46F6827F41B1}" destId="{96638C9B-4F54-9144-AC7B-E13A36D5E0B0}" srcOrd="0" destOrd="0" presId="urn:microsoft.com/office/officeart/2005/8/layout/venn1"/>
    <dgm:cxn modelId="{EEA11A23-93BF-9243-BAB8-1D7C115078F7}" srcId="{923977F5-B0B7-0044-BD6D-A65143D8E230}" destId="{CF3F8D12-050B-034F-9C0C-E9C306B100E3}" srcOrd="3" destOrd="0" parTransId="{56EFA77E-136C-424E-8F3B-FC297DC7F3EE}" sibTransId="{36D6FD5B-B9B0-C14B-BD8D-870F1DD55E17}"/>
    <dgm:cxn modelId="{699B1129-49D8-C04A-81F0-C7E7186D8AFD}" type="presOf" srcId="{923977F5-B0B7-0044-BD6D-A65143D8E230}" destId="{C3AF741B-DD87-584D-9049-9C2D4D998DF9}" srcOrd="0" destOrd="0" presId="urn:microsoft.com/office/officeart/2005/8/layout/venn1"/>
    <dgm:cxn modelId="{17C3332D-688D-EF48-ABB6-26B835CAA627}" srcId="{923977F5-B0B7-0044-BD6D-A65143D8E230}" destId="{2F8B9B1A-C21B-9B4C-A8D0-09430CDFAFFD}" srcOrd="5" destOrd="0" parTransId="{E84FF6B9-4038-3647-A8B7-732FB5266A33}" sibTransId="{33FFB820-8A67-C04A-91C0-860A1DF87F53}"/>
    <dgm:cxn modelId="{A8345046-170D-D541-A2AF-44309657CCB8}" type="presOf" srcId="{57FDE172-07A5-4D4D-B4FC-D18CF16E1061}" destId="{01CFB37B-B462-1F43-A3EB-095B9E68B847}" srcOrd="0" destOrd="0" presId="urn:microsoft.com/office/officeart/2005/8/layout/venn1"/>
    <dgm:cxn modelId="{AA5F8C50-BAFF-D740-AC0B-8E6BC773B214}" type="presOf" srcId="{43277986-857C-5745-9CD8-7797842F546D}" destId="{C6B897EF-33B0-E144-8063-E4945EC66C78}" srcOrd="0" destOrd="0" presId="urn:microsoft.com/office/officeart/2005/8/layout/venn1"/>
    <dgm:cxn modelId="{3FDA7374-A709-7D4D-8CAC-EF81961AB095}" type="presOf" srcId="{2F8B9B1A-C21B-9B4C-A8D0-09430CDFAFFD}" destId="{1F3DBF12-BD59-8A47-BCE6-0B0CECED8C91}" srcOrd="0" destOrd="0" presId="urn:microsoft.com/office/officeart/2005/8/layout/venn1"/>
    <dgm:cxn modelId="{6B3D4D81-3909-4845-90B5-0240ED274160}" type="presOf" srcId="{9828302C-C1E8-6B45-A377-D3EC8E665D1F}" destId="{9B79C720-3420-1F45-8BFF-8262B4111BB4}" srcOrd="0" destOrd="0" presId="urn:microsoft.com/office/officeart/2005/8/layout/venn1"/>
    <dgm:cxn modelId="{9DE169AA-4069-5846-9F04-2442A33D9BC7}" type="presOf" srcId="{773A3CF2-F058-8F48-8322-7C3CCD215B68}" destId="{1EFBC6B2-BFD0-E84F-B012-0C61B1820B70}" srcOrd="0" destOrd="0" presId="urn:microsoft.com/office/officeart/2005/8/layout/venn1"/>
    <dgm:cxn modelId="{157C3CAC-9DC9-2C45-8474-093EE8C72179}" srcId="{923977F5-B0B7-0044-BD6D-A65143D8E230}" destId="{773A3CF2-F058-8F48-8322-7C3CCD215B68}" srcOrd="1" destOrd="0" parTransId="{731F1496-056B-FA46-9AC2-D92C21FCFCAF}" sibTransId="{9F5150A0-BF94-BC4D-8AC4-529B3236F72A}"/>
    <dgm:cxn modelId="{0EB970B5-E62C-7049-B050-C21229C89E44}" srcId="{923977F5-B0B7-0044-BD6D-A65143D8E230}" destId="{43277986-857C-5745-9CD8-7797842F546D}" srcOrd="0" destOrd="0" parTransId="{7EE3800A-43AE-1D43-B9A9-0FC13BB5327D}" sibTransId="{4E10FF29-6625-3A4F-A518-B8A1563BC37E}"/>
    <dgm:cxn modelId="{FF5014D6-FAD5-EE43-887E-7104E9109EFF}" srcId="{923977F5-B0B7-0044-BD6D-A65143D8E230}" destId="{EC1AB002-561E-CB42-AA73-46F6827F41B1}" srcOrd="4" destOrd="0" parTransId="{5C423249-7A05-8D47-97F3-91E35F05E197}" sibTransId="{07BA2A5E-C3C0-D14B-B756-743FD349212E}"/>
    <dgm:cxn modelId="{9AA826E3-B028-3840-9B68-FB0240703246}" srcId="{923977F5-B0B7-0044-BD6D-A65143D8E230}" destId="{57FDE172-07A5-4D4D-B4FC-D18CF16E1061}" srcOrd="2" destOrd="0" parTransId="{86EEF688-F7ED-DF44-9248-4C95F418C743}" sibTransId="{D8C7A792-3847-554A-A11D-9E02C228D119}"/>
    <dgm:cxn modelId="{6A0F85FD-558D-4D40-87A3-1024DBD556E0}" srcId="{923977F5-B0B7-0044-BD6D-A65143D8E230}" destId="{3FADEE09-909B-0C44-AE8E-47567510D5E9}" srcOrd="7" destOrd="0" parTransId="{3FDCF517-E8E8-A74D-9D6F-D3ABFD4A1169}" sibTransId="{0F961445-C371-4843-BEF7-E586DA24E451}"/>
    <dgm:cxn modelId="{867D01FE-D508-CF41-89F8-901F08885A72}" srcId="{923977F5-B0B7-0044-BD6D-A65143D8E230}" destId="{9828302C-C1E8-6B45-A377-D3EC8E665D1F}" srcOrd="6" destOrd="0" parTransId="{85B0FA3C-F350-744D-B29B-14B5932B829A}" sibTransId="{5C713179-1268-4643-8F2F-225ACF866E4B}"/>
    <dgm:cxn modelId="{C28CAC35-7197-2E48-A5DF-F7C734134AA6}" type="presParOf" srcId="{C3AF741B-DD87-584D-9049-9C2D4D998DF9}" destId="{48D27C3F-ADC0-8840-9543-090C4CC316A4}" srcOrd="0" destOrd="0" presId="urn:microsoft.com/office/officeart/2005/8/layout/venn1"/>
    <dgm:cxn modelId="{694AFFDA-308C-7F4F-A778-9D23F5B17EB9}" type="presParOf" srcId="{C3AF741B-DD87-584D-9049-9C2D4D998DF9}" destId="{C6B897EF-33B0-E144-8063-E4945EC66C78}" srcOrd="1" destOrd="0" presId="urn:microsoft.com/office/officeart/2005/8/layout/venn1"/>
    <dgm:cxn modelId="{23E82FE8-4576-474D-BD86-595C0B6CE69A}" type="presParOf" srcId="{C3AF741B-DD87-584D-9049-9C2D4D998DF9}" destId="{1B85A968-59AD-9C4D-9F36-7B0EE7FB1282}" srcOrd="2" destOrd="0" presId="urn:microsoft.com/office/officeart/2005/8/layout/venn1"/>
    <dgm:cxn modelId="{AD52323E-E1D3-034D-B38F-CCFC2166E2B4}" type="presParOf" srcId="{C3AF741B-DD87-584D-9049-9C2D4D998DF9}" destId="{1EFBC6B2-BFD0-E84F-B012-0C61B1820B70}" srcOrd="3" destOrd="0" presId="urn:microsoft.com/office/officeart/2005/8/layout/venn1"/>
    <dgm:cxn modelId="{7D83BA3C-1BCD-F948-A2F4-338836EB6576}" type="presParOf" srcId="{C3AF741B-DD87-584D-9049-9C2D4D998DF9}" destId="{74F61C4E-45B6-C544-99C8-B5CAD921D5B3}" srcOrd="4" destOrd="0" presId="urn:microsoft.com/office/officeart/2005/8/layout/venn1"/>
    <dgm:cxn modelId="{851C23CB-C6AA-8F4C-A42D-560A920DBFE6}" type="presParOf" srcId="{C3AF741B-DD87-584D-9049-9C2D4D998DF9}" destId="{01CFB37B-B462-1F43-A3EB-095B9E68B847}" srcOrd="5" destOrd="0" presId="urn:microsoft.com/office/officeart/2005/8/layout/venn1"/>
    <dgm:cxn modelId="{12C64A16-239F-CE40-B89D-11D6B12BD7A0}" type="presParOf" srcId="{C3AF741B-DD87-584D-9049-9C2D4D998DF9}" destId="{ED9DEA97-515B-3843-975B-498C752DEE01}" srcOrd="6" destOrd="0" presId="urn:microsoft.com/office/officeart/2005/8/layout/venn1"/>
    <dgm:cxn modelId="{8DB2B4F9-8584-9143-AFBC-DB897BBADBAB}" type="presParOf" srcId="{C3AF741B-DD87-584D-9049-9C2D4D998DF9}" destId="{E7F3AFA0-0865-7743-9438-1E61559440E2}" srcOrd="7" destOrd="0" presId="urn:microsoft.com/office/officeart/2005/8/layout/venn1"/>
    <dgm:cxn modelId="{A799EC1E-C2A4-5C46-A7A3-CDAF0D5674E5}" type="presParOf" srcId="{C3AF741B-DD87-584D-9049-9C2D4D998DF9}" destId="{99A4974F-0F95-FA44-8D75-CE31BC858482}" srcOrd="8" destOrd="0" presId="urn:microsoft.com/office/officeart/2005/8/layout/venn1"/>
    <dgm:cxn modelId="{2ACC8464-D7A8-3840-ADBD-EC198300B24C}" type="presParOf" srcId="{C3AF741B-DD87-584D-9049-9C2D4D998DF9}" destId="{96638C9B-4F54-9144-AC7B-E13A36D5E0B0}" srcOrd="9" destOrd="0" presId="urn:microsoft.com/office/officeart/2005/8/layout/venn1"/>
    <dgm:cxn modelId="{0950DF69-6373-A747-93B6-D4CA030B4170}" type="presParOf" srcId="{C3AF741B-DD87-584D-9049-9C2D4D998DF9}" destId="{3996CCCB-13EC-B242-B292-D7A903948DB0}" srcOrd="10" destOrd="0" presId="urn:microsoft.com/office/officeart/2005/8/layout/venn1"/>
    <dgm:cxn modelId="{64FF98E3-B573-1F45-B67E-90FFD85CFEE7}" type="presParOf" srcId="{C3AF741B-DD87-584D-9049-9C2D4D998DF9}" destId="{1F3DBF12-BD59-8A47-BCE6-0B0CECED8C91}" srcOrd="11" destOrd="0" presId="urn:microsoft.com/office/officeart/2005/8/layout/venn1"/>
    <dgm:cxn modelId="{31581F56-AC21-7347-BFF8-EEC6861FCC9C}" type="presParOf" srcId="{C3AF741B-DD87-584D-9049-9C2D4D998DF9}" destId="{4C02BF61-372E-9C4B-A8D9-407F7F390B77}" srcOrd="12" destOrd="0" presId="urn:microsoft.com/office/officeart/2005/8/layout/venn1"/>
    <dgm:cxn modelId="{0C6D159D-757F-F844-B6A3-48F75DD64FD0}" type="presParOf" srcId="{C3AF741B-DD87-584D-9049-9C2D4D998DF9}" destId="{9B79C720-3420-1F45-8BFF-8262B4111BB4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BE192E-1E65-A44A-A2B8-9D53B70BFDAA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654AA00-4D3D-DF4D-8E99-AE95E08694A8}">
      <dgm:prSet custT="1"/>
      <dgm:spPr/>
      <dgm:t>
        <a:bodyPr/>
        <a:lstStyle/>
        <a:p>
          <a:r>
            <a:rPr lang="ru-BY" sz="1600" b="0" i="0"/>
            <a:t>Список источников </a:t>
          </a:r>
          <a:endParaRPr lang="ru-BY" sz="1600"/>
        </a:p>
      </dgm:t>
    </dgm:pt>
    <dgm:pt modelId="{02728B1A-303C-0346-B116-7B24980F428D}" type="parTrans" cxnId="{BBB6900F-1BBC-7A4C-BB50-2AE8AEF481CA}">
      <dgm:prSet/>
      <dgm:spPr/>
      <dgm:t>
        <a:bodyPr/>
        <a:lstStyle/>
        <a:p>
          <a:endParaRPr lang="ru-RU" sz="2000"/>
        </a:p>
      </dgm:t>
    </dgm:pt>
    <dgm:pt modelId="{B0417430-4CE5-5D46-981E-BAE0D7044295}" type="sibTrans" cxnId="{BBB6900F-1BBC-7A4C-BB50-2AE8AEF481CA}">
      <dgm:prSet/>
      <dgm:spPr/>
      <dgm:t>
        <a:bodyPr/>
        <a:lstStyle/>
        <a:p>
          <a:endParaRPr lang="ru-RU" sz="2000"/>
        </a:p>
      </dgm:t>
    </dgm:pt>
    <dgm:pt modelId="{4FB83197-A988-414B-98B9-5F323283C416}">
      <dgm:prSet custT="1"/>
      <dgm:spPr/>
      <dgm:t>
        <a:bodyPr/>
        <a:lstStyle/>
        <a:p>
          <a:r>
            <a:rPr lang="ru-BY" sz="1600" b="0" i="0" dirty="0"/>
            <a:t>Реферирование литературы (по авторам)</a:t>
          </a:r>
          <a:endParaRPr lang="ru-BY" sz="1600" dirty="0"/>
        </a:p>
      </dgm:t>
    </dgm:pt>
    <dgm:pt modelId="{7D99B3A7-9F11-0A4B-953F-90FE322AFB07}" type="parTrans" cxnId="{4F851179-FAE5-E74A-9172-8753A7BB7203}">
      <dgm:prSet/>
      <dgm:spPr/>
      <dgm:t>
        <a:bodyPr/>
        <a:lstStyle/>
        <a:p>
          <a:endParaRPr lang="ru-RU" sz="2000"/>
        </a:p>
      </dgm:t>
    </dgm:pt>
    <dgm:pt modelId="{708EBA95-27E8-BB46-96E9-5EA3783A731D}" type="sibTrans" cxnId="{4F851179-FAE5-E74A-9172-8753A7BB7203}">
      <dgm:prSet/>
      <dgm:spPr/>
      <dgm:t>
        <a:bodyPr/>
        <a:lstStyle/>
        <a:p>
          <a:endParaRPr lang="ru-RU" sz="2000"/>
        </a:p>
      </dgm:t>
    </dgm:pt>
    <dgm:pt modelId="{2B7E39C3-2DD5-7E41-8B7A-BC56638B9D64}">
      <dgm:prSet custT="1"/>
      <dgm:spPr/>
      <dgm:t>
        <a:bodyPr/>
        <a:lstStyle/>
        <a:p>
          <a:r>
            <a:rPr lang="ru-BY" sz="1600" b="0" i="0" dirty="0"/>
            <a:t>Реферирование литературы (по проблемам)</a:t>
          </a:r>
          <a:endParaRPr lang="ru-BY" sz="1600" dirty="0"/>
        </a:p>
      </dgm:t>
    </dgm:pt>
    <dgm:pt modelId="{1F312738-83CC-704B-B2D6-8D7026102DBA}" type="parTrans" cxnId="{DBD40939-14CA-214E-B039-E65033483C89}">
      <dgm:prSet/>
      <dgm:spPr/>
      <dgm:t>
        <a:bodyPr/>
        <a:lstStyle/>
        <a:p>
          <a:endParaRPr lang="ru-RU" sz="2000"/>
        </a:p>
      </dgm:t>
    </dgm:pt>
    <dgm:pt modelId="{BDAAFD6D-BB88-7545-B7F5-DD8B776B40ED}" type="sibTrans" cxnId="{DBD40939-14CA-214E-B039-E65033483C89}">
      <dgm:prSet/>
      <dgm:spPr/>
      <dgm:t>
        <a:bodyPr/>
        <a:lstStyle/>
        <a:p>
          <a:endParaRPr lang="ru-RU" sz="2000"/>
        </a:p>
      </dgm:t>
    </dgm:pt>
    <dgm:pt modelId="{37A51CDF-223A-784E-989D-119AFEEE858B}">
      <dgm:prSet custT="1"/>
      <dgm:spPr/>
      <dgm:t>
        <a:bodyPr/>
        <a:lstStyle/>
        <a:p>
          <a:r>
            <a:rPr lang="ru-BY" sz="1600" b="0" i="0" dirty="0"/>
            <a:t>Написание осовного текста</a:t>
          </a:r>
          <a:endParaRPr lang="ru-BY" sz="1600" dirty="0"/>
        </a:p>
      </dgm:t>
    </dgm:pt>
    <dgm:pt modelId="{0D57B1CE-9871-4849-8709-AE8FEBA5C088}" type="parTrans" cxnId="{ED27909D-5C9C-B94A-89D3-AFF1382DC501}">
      <dgm:prSet/>
      <dgm:spPr/>
      <dgm:t>
        <a:bodyPr/>
        <a:lstStyle/>
        <a:p>
          <a:endParaRPr lang="ru-RU" sz="2000"/>
        </a:p>
      </dgm:t>
    </dgm:pt>
    <dgm:pt modelId="{21D9192E-652C-134D-B05F-6F2F4C624A7E}" type="sibTrans" cxnId="{ED27909D-5C9C-B94A-89D3-AFF1382DC501}">
      <dgm:prSet/>
      <dgm:spPr/>
      <dgm:t>
        <a:bodyPr/>
        <a:lstStyle/>
        <a:p>
          <a:endParaRPr lang="ru-RU" sz="2000"/>
        </a:p>
      </dgm:t>
    </dgm:pt>
    <dgm:pt modelId="{81052E36-9F39-B44E-A790-ECE86A884033}" type="pres">
      <dgm:prSet presAssocID="{AFBE192E-1E65-A44A-A2B8-9D53B70BFDA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382C44A-5719-2648-9364-91FDF4FE5C63}" type="pres">
      <dgm:prSet presAssocID="{6654AA00-4D3D-DF4D-8E99-AE95E08694A8}" presName="horFlow" presStyleCnt="0"/>
      <dgm:spPr/>
    </dgm:pt>
    <dgm:pt modelId="{8375F855-4617-B14B-A7C3-FDCFBF5EACB9}" type="pres">
      <dgm:prSet presAssocID="{6654AA00-4D3D-DF4D-8E99-AE95E08694A8}" presName="bigChev" presStyleLbl="node1" presStyleIdx="0" presStyleCnt="4" custScaleX="106268"/>
      <dgm:spPr/>
    </dgm:pt>
    <dgm:pt modelId="{3DE702BD-E495-BA4F-92CE-F692815A17E7}" type="pres">
      <dgm:prSet presAssocID="{6654AA00-4D3D-DF4D-8E99-AE95E08694A8}" presName="vSp" presStyleCnt="0"/>
      <dgm:spPr/>
    </dgm:pt>
    <dgm:pt modelId="{22D9E1EF-4F8F-1A4B-A9B6-8B1240200DC9}" type="pres">
      <dgm:prSet presAssocID="{4FB83197-A988-414B-98B9-5F323283C416}" presName="horFlow" presStyleCnt="0"/>
      <dgm:spPr/>
    </dgm:pt>
    <dgm:pt modelId="{768A82C7-38DC-8B48-AC43-D99592161268}" type="pres">
      <dgm:prSet presAssocID="{4FB83197-A988-414B-98B9-5F323283C416}" presName="bigChev" presStyleLbl="node1" presStyleIdx="1" presStyleCnt="4" custScaleX="109751"/>
      <dgm:spPr/>
    </dgm:pt>
    <dgm:pt modelId="{76025CBE-F575-5542-9D1B-5FAA5D645BB7}" type="pres">
      <dgm:prSet presAssocID="{4FB83197-A988-414B-98B9-5F323283C416}" presName="vSp" presStyleCnt="0"/>
      <dgm:spPr/>
    </dgm:pt>
    <dgm:pt modelId="{846520EB-9B3C-A846-BE69-78429A3B52E3}" type="pres">
      <dgm:prSet presAssocID="{2B7E39C3-2DD5-7E41-8B7A-BC56638B9D64}" presName="horFlow" presStyleCnt="0"/>
      <dgm:spPr/>
    </dgm:pt>
    <dgm:pt modelId="{784EDAA1-8E84-4E4C-84A1-EBA84A171DF2}" type="pres">
      <dgm:prSet presAssocID="{2B7E39C3-2DD5-7E41-8B7A-BC56638B9D64}" presName="bigChev" presStyleLbl="node1" presStyleIdx="2" presStyleCnt="4" custScaleX="107429"/>
      <dgm:spPr/>
    </dgm:pt>
    <dgm:pt modelId="{1455E073-A568-3E47-BBC1-6507380E7F0E}" type="pres">
      <dgm:prSet presAssocID="{2B7E39C3-2DD5-7E41-8B7A-BC56638B9D64}" presName="vSp" presStyleCnt="0"/>
      <dgm:spPr/>
    </dgm:pt>
    <dgm:pt modelId="{52A1FD70-91FA-814F-865C-9A6153B0F2A4}" type="pres">
      <dgm:prSet presAssocID="{37A51CDF-223A-784E-989D-119AFEEE858B}" presName="horFlow" presStyleCnt="0"/>
      <dgm:spPr/>
    </dgm:pt>
    <dgm:pt modelId="{5E6C76D9-578F-1245-91F3-1A0619C6D3D3}" type="pres">
      <dgm:prSet presAssocID="{37A51CDF-223A-784E-989D-119AFEEE858B}" presName="bigChev" presStyleLbl="node1" presStyleIdx="3" presStyleCnt="4" custScaleX="110912"/>
      <dgm:spPr/>
    </dgm:pt>
  </dgm:ptLst>
  <dgm:cxnLst>
    <dgm:cxn modelId="{BBB6900F-1BBC-7A4C-BB50-2AE8AEF481CA}" srcId="{AFBE192E-1E65-A44A-A2B8-9D53B70BFDAA}" destId="{6654AA00-4D3D-DF4D-8E99-AE95E08694A8}" srcOrd="0" destOrd="0" parTransId="{02728B1A-303C-0346-B116-7B24980F428D}" sibTransId="{B0417430-4CE5-5D46-981E-BAE0D7044295}"/>
    <dgm:cxn modelId="{4669C218-8095-D045-8D79-E8DE23A66189}" type="presOf" srcId="{AFBE192E-1E65-A44A-A2B8-9D53B70BFDAA}" destId="{81052E36-9F39-B44E-A790-ECE86A884033}" srcOrd="0" destOrd="0" presId="urn:microsoft.com/office/officeart/2005/8/layout/lProcess3"/>
    <dgm:cxn modelId="{DBD40939-14CA-214E-B039-E65033483C89}" srcId="{AFBE192E-1E65-A44A-A2B8-9D53B70BFDAA}" destId="{2B7E39C3-2DD5-7E41-8B7A-BC56638B9D64}" srcOrd="2" destOrd="0" parTransId="{1F312738-83CC-704B-B2D6-8D7026102DBA}" sibTransId="{BDAAFD6D-BB88-7545-B7F5-DD8B776B40ED}"/>
    <dgm:cxn modelId="{4F851179-FAE5-E74A-9172-8753A7BB7203}" srcId="{AFBE192E-1E65-A44A-A2B8-9D53B70BFDAA}" destId="{4FB83197-A988-414B-98B9-5F323283C416}" srcOrd="1" destOrd="0" parTransId="{7D99B3A7-9F11-0A4B-953F-90FE322AFB07}" sibTransId="{708EBA95-27E8-BB46-96E9-5EA3783A731D}"/>
    <dgm:cxn modelId="{BCA95085-8CB1-C744-9FA3-2161C80AA88F}" type="presOf" srcId="{6654AA00-4D3D-DF4D-8E99-AE95E08694A8}" destId="{8375F855-4617-B14B-A7C3-FDCFBF5EACB9}" srcOrd="0" destOrd="0" presId="urn:microsoft.com/office/officeart/2005/8/layout/lProcess3"/>
    <dgm:cxn modelId="{AF1E6499-B186-094C-BD75-84E0412AC69A}" type="presOf" srcId="{2B7E39C3-2DD5-7E41-8B7A-BC56638B9D64}" destId="{784EDAA1-8E84-4E4C-84A1-EBA84A171DF2}" srcOrd="0" destOrd="0" presId="urn:microsoft.com/office/officeart/2005/8/layout/lProcess3"/>
    <dgm:cxn modelId="{ED27909D-5C9C-B94A-89D3-AFF1382DC501}" srcId="{AFBE192E-1E65-A44A-A2B8-9D53B70BFDAA}" destId="{37A51CDF-223A-784E-989D-119AFEEE858B}" srcOrd="3" destOrd="0" parTransId="{0D57B1CE-9871-4849-8709-AE8FEBA5C088}" sibTransId="{21D9192E-652C-134D-B05F-6F2F4C624A7E}"/>
    <dgm:cxn modelId="{8EE0E3AB-78D2-7449-916C-360592AA16E6}" type="presOf" srcId="{4FB83197-A988-414B-98B9-5F323283C416}" destId="{768A82C7-38DC-8B48-AC43-D99592161268}" srcOrd="0" destOrd="0" presId="urn:microsoft.com/office/officeart/2005/8/layout/lProcess3"/>
    <dgm:cxn modelId="{452A8FE3-5F8B-F240-8E9F-1364DDCAC882}" type="presOf" srcId="{37A51CDF-223A-784E-989D-119AFEEE858B}" destId="{5E6C76D9-578F-1245-91F3-1A0619C6D3D3}" srcOrd="0" destOrd="0" presId="urn:microsoft.com/office/officeart/2005/8/layout/lProcess3"/>
    <dgm:cxn modelId="{148FDC7A-7B15-A248-A79C-41F09E7FDD06}" type="presParOf" srcId="{81052E36-9F39-B44E-A790-ECE86A884033}" destId="{C382C44A-5719-2648-9364-91FDF4FE5C63}" srcOrd="0" destOrd="0" presId="urn:microsoft.com/office/officeart/2005/8/layout/lProcess3"/>
    <dgm:cxn modelId="{BC4F630F-3BBD-FF40-A443-0BC5524C1DF8}" type="presParOf" srcId="{C382C44A-5719-2648-9364-91FDF4FE5C63}" destId="{8375F855-4617-B14B-A7C3-FDCFBF5EACB9}" srcOrd="0" destOrd="0" presId="urn:microsoft.com/office/officeart/2005/8/layout/lProcess3"/>
    <dgm:cxn modelId="{358EA98B-C6AC-6040-B51D-A42AB03005F7}" type="presParOf" srcId="{81052E36-9F39-B44E-A790-ECE86A884033}" destId="{3DE702BD-E495-BA4F-92CE-F692815A17E7}" srcOrd="1" destOrd="0" presId="urn:microsoft.com/office/officeart/2005/8/layout/lProcess3"/>
    <dgm:cxn modelId="{D632AAAE-5401-FB48-AC6F-5456965B7495}" type="presParOf" srcId="{81052E36-9F39-B44E-A790-ECE86A884033}" destId="{22D9E1EF-4F8F-1A4B-A9B6-8B1240200DC9}" srcOrd="2" destOrd="0" presId="urn:microsoft.com/office/officeart/2005/8/layout/lProcess3"/>
    <dgm:cxn modelId="{373FCB3F-EB48-1C47-ABD5-791414DA2BEC}" type="presParOf" srcId="{22D9E1EF-4F8F-1A4B-A9B6-8B1240200DC9}" destId="{768A82C7-38DC-8B48-AC43-D99592161268}" srcOrd="0" destOrd="0" presId="urn:microsoft.com/office/officeart/2005/8/layout/lProcess3"/>
    <dgm:cxn modelId="{2FCF9ED8-710A-3041-BAAD-329FCDA38116}" type="presParOf" srcId="{81052E36-9F39-B44E-A790-ECE86A884033}" destId="{76025CBE-F575-5542-9D1B-5FAA5D645BB7}" srcOrd="3" destOrd="0" presId="urn:microsoft.com/office/officeart/2005/8/layout/lProcess3"/>
    <dgm:cxn modelId="{C54B3243-517F-C447-9604-33804D67036C}" type="presParOf" srcId="{81052E36-9F39-B44E-A790-ECE86A884033}" destId="{846520EB-9B3C-A846-BE69-78429A3B52E3}" srcOrd="4" destOrd="0" presId="urn:microsoft.com/office/officeart/2005/8/layout/lProcess3"/>
    <dgm:cxn modelId="{7A57F9BE-531F-0049-A7D0-4A4F459DF507}" type="presParOf" srcId="{846520EB-9B3C-A846-BE69-78429A3B52E3}" destId="{784EDAA1-8E84-4E4C-84A1-EBA84A171DF2}" srcOrd="0" destOrd="0" presId="urn:microsoft.com/office/officeart/2005/8/layout/lProcess3"/>
    <dgm:cxn modelId="{52B4E48D-5DBF-204C-A24C-B9A9056423A0}" type="presParOf" srcId="{81052E36-9F39-B44E-A790-ECE86A884033}" destId="{1455E073-A568-3E47-BBC1-6507380E7F0E}" srcOrd="5" destOrd="0" presId="urn:microsoft.com/office/officeart/2005/8/layout/lProcess3"/>
    <dgm:cxn modelId="{2A3E04BD-9820-F34D-ABD3-00ACEEF09428}" type="presParOf" srcId="{81052E36-9F39-B44E-A790-ECE86A884033}" destId="{52A1FD70-91FA-814F-865C-9A6153B0F2A4}" srcOrd="6" destOrd="0" presId="urn:microsoft.com/office/officeart/2005/8/layout/lProcess3"/>
    <dgm:cxn modelId="{FA469B43-2E4A-9F40-AF08-FF9C75C82B61}" type="presParOf" srcId="{52A1FD70-91FA-814F-865C-9A6153B0F2A4}" destId="{5E6C76D9-578F-1245-91F3-1A0619C6D3D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6A42DB-5519-6B46-AF80-DFD1907DA497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BB527E2-53ED-3341-A0EE-B49D8C374FFA}">
      <dgm:prSet custT="1"/>
      <dgm:spPr/>
      <dgm:t>
        <a:bodyPr/>
        <a:lstStyle/>
        <a:p>
          <a:r>
            <a:rPr lang="ru-RU" sz="3600" b="1" i="0" dirty="0"/>
            <a:t>Эмпирические</a:t>
          </a:r>
          <a:endParaRPr lang="ru-BY" sz="3600" dirty="0"/>
        </a:p>
      </dgm:t>
    </dgm:pt>
    <dgm:pt modelId="{BC71C8C1-7389-3046-B34D-0E43E3B4B4EF}" type="parTrans" cxnId="{133536F8-7380-D94A-B610-A1E24CC5F874}">
      <dgm:prSet/>
      <dgm:spPr/>
      <dgm:t>
        <a:bodyPr/>
        <a:lstStyle/>
        <a:p>
          <a:endParaRPr lang="ru-RU"/>
        </a:p>
      </dgm:t>
    </dgm:pt>
    <dgm:pt modelId="{00A76B35-B070-7B48-8C82-F3B1B49CC259}" type="sibTrans" cxnId="{133536F8-7380-D94A-B610-A1E24CC5F874}">
      <dgm:prSet/>
      <dgm:spPr/>
      <dgm:t>
        <a:bodyPr/>
        <a:lstStyle/>
        <a:p>
          <a:endParaRPr lang="ru-RU"/>
        </a:p>
      </dgm:t>
    </dgm:pt>
    <dgm:pt modelId="{E762767A-C5B4-7D49-8D7B-D637D53414F4}">
      <dgm:prSet custT="1"/>
      <dgm:spPr/>
      <dgm:t>
        <a:bodyPr/>
        <a:lstStyle/>
        <a:p>
          <a:r>
            <a:rPr lang="ru-RU" sz="3200" b="1" i="0" dirty="0"/>
            <a:t>Теоретические</a:t>
          </a:r>
          <a:endParaRPr lang="ru-BY" sz="3200" dirty="0"/>
        </a:p>
      </dgm:t>
    </dgm:pt>
    <dgm:pt modelId="{EF99F588-0FF0-264D-B3AA-A85D2646BE54}" type="parTrans" cxnId="{FFC39C13-34DC-4748-9EE1-5922737611C6}">
      <dgm:prSet/>
      <dgm:spPr/>
      <dgm:t>
        <a:bodyPr/>
        <a:lstStyle/>
        <a:p>
          <a:endParaRPr lang="ru-RU"/>
        </a:p>
      </dgm:t>
    </dgm:pt>
    <dgm:pt modelId="{438F6BC1-C76B-2B4D-86B4-15A649CD8B70}" type="sibTrans" cxnId="{FFC39C13-34DC-4748-9EE1-5922737611C6}">
      <dgm:prSet/>
      <dgm:spPr/>
      <dgm:t>
        <a:bodyPr/>
        <a:lstStyle/>
        <a:p>
          <a:endParaRPr lang="ru-RU"/>
        </a:p>
      </dgm:t>
    </dgm:pt>
    <dgm:pt modelId="{BF80977B-3CF9-9C49-8A08-53B8F064DBDF}">
      <dgm:prSet custT="1"/>
      <dgm:spPr/>
      <dgm:t>
        <a:bodyPr/>
        <a:lstStyle/>
        <a:p>
          <a:r>
            <a:rPr lang="ru-BY" sz="2800" b="1" i="0" dirty="0"/>
            <a:t>Эмпири-ко-теоретические</a:t>
          </a:r>
          <a:endParaRPr lang="ru-BY" sz="2800" dirty="0"/>
        </a:p>
      </dgm:t>
    </dgm:pt>
    <dgm:pt modelId="{9A2CF0F9-5673-244D-9250-614DC3437AC8}" type="parTrans" cxnId="{B7BFD50C-097C-9E48-9A8C-C5ABCEF99F2C}">
      <dgm:prSet/>
      <dgm:spPr/>
      <dgm:t>
        <a:bodyPr/>
        <a:lstStyle/>
        <a:p>
          <a:endParaRPr lang="ru-RU"/>
        </a:p>
      </dgm:t>
    </dgm:pt>
    <dgm:pt modelId="{82891237-EBF7-2E4D-B731-6B25090AF2D5}" type="sibTrans" cxnId="{B7BFD50C-097C-9E48-9A8C-C5ABCEF99F2C}">
      <dgm:prSet/>
      <dgm:spPr/>
      <dgm:t>
        <a:bodyPr/>
        <a:lstStyle/>
        <a:p>
          <a:endParaRPr lang="ru-RU"/>
        </a:p>
      </dgm:t>
    </dgm:pt>
    <dgm:pt modelId="{857EDC1E-C3A1-A648-A1D2-D8F668EA0C56}" type="pres">
      <dgm:prSet presAssocID="{0B6A42DB-5519-6B46-AF80-DFD1907DA497}" presName="compositeShape" presStyleCnt="0">
        <dgm:presLayoutVars>
          <dgm:chMax val="7"/>
          <dgm:dir/>
          <dgm:resizeHandles val="exact"/>
        </dgm:presLayoutVars>
      </dgm:prSet>
      <dgm:spPr/>
    </dgm:pt>
    <dgm:pt modelId="{878E1B2B-E66B-8D4A-9A60-837B3235CE79}" type="pres">
      <dgm:prSet presAssocID="{1BB527E2-53ED-3341-A0EE-B49D8C374FFA}" presName="circ1" presStyleLbl="vennNode1" presStyleIdx="0" presStyleCnt="3"/>
      <dgm:spPr/>
    </dgm:pt>
    <dgm:pt modelId="{F64C76EB-F190-384E-A90B-83BCE6B4F001}" type="pres">
      <dgm:prSet presAssocID="{1BB527E2-53ED-3341-A0EE-B49D8C374F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BEF2CF5-5846-E741-B721-2C77C499829C}" type="pres">
      <dgm:prSet presAssocID="{E762767A-C5B4-7D49-8D7B-D637D53414F4}" presName="circ2" presStyleLbl="vennNode1" presStyleIdx="1" presStyleCnt="3"/>
      <dgm:spPr/>
    </dgm:pt>
    <dgm:pt modelId="{5AB9AD1E-FB32-4840-8E28-949C60392C0A}" type="pres">
      <dgm:prSet presAssocID="{E762767A-C5B4-7D49-8D7B-D637D53414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667D4C6-2D71-6143-8E35-E9D01EBCB277}" type="pres">
      <dgm:prSet presAssocID="{BF80977B-3CF9-9C49-8A08-53B8F064DBDF}" presName="circ3" presStyleLbl="vennNode1" presStyleIdx="2" presStyleCnt="3"/>
      <dgm:spPr/>
    </dgm:pt>
    <dgm:pt modelId="{EDE0B41A-E1C5-9C45-99D9-86DCEB6D6622}" type="pres">
      <dgm:prSet presAssocID="{BF80977B-3CF9-9C49-8A08-53B8F064DBD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7BFD50C-097C-9E48-9A8C-C5ABCEF99F2C}" srcId="{0B6A42DB-5519-6B46-AF80-DFD1907DA497}" destId="{BF80977B-3CF9-9C49-8A08-53B8F064DBDF}" srcOrd="2" destOrd="0" parTransId="{9A2CF0F9-5673-244D-9250-614DC3437AC8}" sibTransId="{82891237-EBF7-2E4D-B731-6B25090AF2D5}"/>
    <dgm:cxn modelId="{FFC39C13-34DC-4748-9EE1-5922737611C6}" srcId="{0B6A42DB-5519-6B46-AF80-DFD1907DA497}" destId="{E762767A-C5B4-7D49-8D7B-D637D53414F4}" srcOrd="1" destOrd="0" parTransId="{EF99F588-0FF0-264D-B3AA-A85D2646BE54}" sibTransId="{438F6BC1-C76B-2B4D-86B4-15A649CD8B70}"/>
    <dgm:cxn modelId="{86C91B1D-F31C-024D-8C0C-B14D768456D3}" type="presOf" srcId="{BF80977B-3CF9-9C49-8A08-53B8F064DBDF}" destId="{EDE0B41A-E1C5-9C45-99D9-86DCEB6D6622}" srcOrd="0" destOrd="0" presId="urn:microsoft.com/office/officeart/2005/8/layout/venn1"/>
    <dgm:cxn modelId="{20A63C2C-6B4B-CC44-95F7-B113F9D67A67}" type="presOf" srcId="{BF80977B-3CF9-9C49-8A08-53B8F064DBDF}" destId="{0667D4C6-2D71-6143-8E35-E9D01EBCB277}" srcOrd="1" destOrd="0" presId="urn:microsoft.com/office/officeart/2005/8/layout/venn1"/>
    <dgm:cxn modelId="{3FC57E2C-AEA0-CA48-B8A4-07721E52CED7}" type="presOf" srcId="{E762767A-C5B4-7D49-8D7B-D637D53414F4}" destId="{8BEF2CF5-5846-E741-B721-2C77C499829C}" srcOrd="1" destOrd="0" presId="urn:microsoft.com/office/officeart/2005/8/layout/venn1"/>
    <dgm:cxn modelId="{FAAB464D-29CB-8A40-90E3-2BEFD37E508E}" type="presOf" srcId="{E762767A-C5B4-7D49-8D7B-D637D53414F4}" destId="{5AB9AD1E-FB32-4840-8E28-949C60392C0A}" srcOrd="0" destOrd="0" presId="urn:microsoft.com/office/officeart/2005/8/layout/venn1"/>
    <dgm:cxn modelId="{EFFEF14E-FF95-BE41-947C-25D3BCA5D9CC}" type="presOf" srcId="{0B6A42DB-5519-6B46-AF80-DFD1907DA497}" destId="{857EDC1E-C3A1-A648-A1D2-D8F668EA0C56}" srcOrd="0" destOrd="0" presId="urn:microsoft.com/office/officeart/2005/8/layout/venn1"/>
    <dgm:cxn modelId="{81B55B72-EC59-854A-A2D5-C67DB7CCACF9}" type="presOf" srcId="{1BB527E2-53ED-3341-A0EE-B49D8C374FFA}" destId="{878E1B2B-E66B-8D4A-9A60-837B3235CE79}" srcOrd="1" destOrd="0" presId="urn:microsoft.com/office/officeart/2005/8/layout/venn1"/>
    <dgm:cxn modelId="{1B490DB7-BBC5-D74C-AE88-D8FFC3FDD135}" type="presOf" srcId="{1BB527E2-53ED-3341-A0EE-B49D8C374FFA}" destId="{F64C76EB-F190-384E-A90B-83BCE6B4F001}" srcOrd="0" destOrd="0" presId="urn:microsoft.com/office/officeart/2005/8/layout/venn1"/>
    <dgm:cxn modelId="{133536F8-7380-D94A-B610-A1E24CC5F874}" srcId="{0B6A42DB-5519-6B46-AF80-DFD1907DA497}" destId="{1BB527E2-53ED-3341-A0EE-B49D8C374FFA}" srcOrd="0" destOrd="0" parTransId="{BC71C8C1-7389-3046-B34D-0E43E3B4B4EF}" sibTransId="{00A76B35-B070-7B48-8C82-F3B1B49CC259}"/>
    <dgm:cxn modelId="{A45F972F-7BE5-DB4D-A0BA-D0B4EB1DB9C6}" type="presParOf" srcId="{857EDC1E-C3A1-A648-A1D2-D8F668EA0C56}" destId="{878E1B2B-E66B-8D4A-9A60-837B3235CE79}" srcOrd="0" destOrd="0" presId="urn:microsoft.com/office/officeart/2005/8/layout/venn1"/>
    <dgm:cxn modelId="{6335512B-47BC-FC48-9588-D2653F1AC869}" type="presParOf" srcId="{857EDC1E-C3A1-A648-A1D2-D8F668EA0C56}" destId="{F64C76EB-F190-384E-A90B-83BCE6B4F001}" srcOrd="1" destOrd="0" presId="urn:microsoft.com/office/officeart/2005/8/layout/venn1"/>
    <dgm:cxn modelId="{D392A7D7-3780-F04B-83BE-55431C2B39EC}" type="presParOf" srcId="{857EDC1E-C3A1-A648-A1D2-D8F668EA0C56}" destId="{8BEF2CF5-5846-E741-B721-2C77C499829C}" srcOrd="2" destOrd="0" presId="urn:microsoft.com/office/officeart/2005/8/layout/venn1"/>
    <dgm:cxn modelId="{3629F7D0-7CF6-5E42-9FE4-D99F710C8258}" type="presParOf" srcId="{857EDC1E-C3A1-A648-A1D2-D8F668EA0C56}" destId="{5AB9AD1E-FB32-4840-8E28-949C60392C0A}" srcOrd="3" destOrd="0" presId="urn:microsoft.com/office/officeart/2005/8/layout/venn1"/>
    <dgm:cxn modelId="{AC4898B4-D426-8A45-89CF-EF6532A5084E}" type="presParOf" srcId="{857EDC1E-C3A1-A648-A1D2-D8F668EA0C56}" destId="{0667D4C6-2D71-6143-8E35-E9D01EBCB277}" srcOrd="4" destOrd="0" presId="urn:microsoft.com/office/officeart/2005/8/layout/venn1"/>
    <dgm:cxn modelId="{CD557C1F-2E3A-DA44-898A-A7551D7FA5AF}" type="presParOf" srcId="{857EDC1E-C3A1-A648-A1D2-D8F668EA0C56}" destId="{EDE0B41A-E1C5-9C45-99D9-86DCEB6D662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2399A4-5D81-C145-8F10-0F32CA8F8FC3}" type="doc">
      <dgm:prSet loTypeId="urn:microsoft.com/office/officeart/2005/8/layout/venn1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AADAF2E-4D66-6547-A7CE-D238303D5F81}">
      <dgm:prSet/>
      <dgm:spPr/>
      <dgm:t>
        <a:bodyPr/>
        <a:lstStyle/>
        <a:p>
          <a:r>
            <a:rPr lang="ru-RU" b="0" i="0"/>
            <a:t>П</a:t>
          </a:r>
          <a:r>
            <a:rPr lang="ru-BY" b="0" i="0"/>
            <a:t>едагогическое наблюдение</a:t>
          </a:r>
          <a:endParaRPr lang="ru-BY"/>
        </a:p>
      </dgm:t>
    </dgm:pt>
    <dgm:pt modelId="{DE65C3AF-C77C-A34D-86C7-5F00CE799378}" type="parTrans" cxnId="{C3BFA47C-3AE5-7C48-B1BE-9D2D41F338D4}">
      <dgm:prSet/>
      <dgm:spPr/>
      <dgm:t>
        <a:bodyPr/>
        <a:lstStyle/>
        <a:p>
          <a:endParaRPr lang="ru-RU"/>
        </a:p>
      </dgm:t>
    </dgm:pt>
    <dgm:pt modelId="{C7133354-81E5-0940-9191-0ECB3800F6A4}" type="sibTrans" cxnId="{C3BFA47C-3AE5-7C48-B1BE-9D2D41F338D4}">
      <dgm:prSet/>
      <dgm:spPr/>
      <dgm:t>
        <a:bodyPr/>
        <a:lstStyle/>
        <a:p>
          <a:endParaRPr lang="ru-RU"/>
        </a:p>
      </dgm:t>
    </dgm:pt>
    <dgm:pt modelId="{9CA3DFD5-66CD-994F-8CCD-6C4470178307}">
      <dgm:prSet/>
      <dgm:spPr/>
      <dgm:t>
        <a:bodyPr/>
        <a:lstStyle/>
        <a:p>
          <a:r>
            <a:rPr lang="ru-BY" b="0" i="0" dirty="0"/>
            <a:t>Педагогический эксперимент</a:t>
          </a:r>
          <a:endParaRPr lang="ru-BY" dirty="0"/>
        </a:p>
      </dgm:t>
    </dgm:pt>
    <dgm:pt modelId="{C1285904-52AF-D947-975C-3B83AD6B5416}" type="parTrans" cxnId="{78D8DF69-7B72-9142-8D62-D64150F0B6D0}">
      <dgm:prSet/>
      <dgm:spPr/>
      <dgm:t>
        <a:bodyPr/>
        <a:lstStyle/>
        <a:p>
          <a:endParaRPr lang="ru-RU"/>
        </a:p>
      </dgm:t>
    </dgm:pt>
    <dgm:pt modelId="{8ACD840E-A853-2344-BAE8-9E2721E0CAB9}" type="sibTrans" cxnId="{78D8DF69-7B72-9142-8D62-D64150F0B6D0}">
      <dgm:prSet/>
      <dgm:spPr/>
      <dgm:t>
        <a:bodyPr/>
        <a:lstStyle/>
        <a:p>
          <a:endParaRPr lang="ru-RU"/>
        </a:p>
      </dgm:t>
    </dgm:pt>
    <dgm:pt modelId="{516A3ED0-9C57-0E49-BFFA-4F1373B0089B}">
      <dgm:prSet/>
      <dgm:spPr/>
      <dgm:t>
        <a:bodyPr/>
        <a:lstStyle/>
        <a:p>
          <a:r>
            <a:rPr lang="ru-BY" b="0" i="0"/>
            <a:t>Педагогическое тестирование</a:t>
          </a:r>
          <a:endParaRPr lang="ru-BY"/>
        </a:p>
      </dgm:t>
    </dgm:pt>
    <dgm:pt modelId="{913913E2-890E-CF45-9F98-729E58922B18}" type="parTrans" cxnId="{D6999B6E-BE32-2B49-8F86-8FC54F7D72FD}">
      <dgm:prSet/>
      <dgm:spPr/>
      <dgm:t>
        <a:bodyPr/>
        <a:lstStyle/>
        <a:p>
          <a:endParaRPr lang="ru-RU"/>
        </a:p>
      </dgm:t>
    </dgm:pt>
    <dgm:pt modelId="{A5387162-A97D-0741-949C-4B5688C9D60F}" type="sibTrans" cxnId="{D6999B6E-BE32-2B49-8F86-8FC54F7D72FD}">
      <dgm:prSet/>
      <dgm:spPr/>
      <dgm:t>
        <a:bodyPr/>
        <a:lstStyle/>
        <a:p>
          <a:endParaRPr lang="ru-RU"/>
        </a:p>
      </dgm:t>
    </dgm:pt>
    <dgm:pt modelId="{CC3CA13A-0091-CA42-BD97-6D8B960C66DE}">
      <dgm:prSet/>
      <dgm:spPr/>
      <dgm:t>
        <a:bodyPr/>
        <a:lstStyle/>
        <a:p>
          <a:r>
            <a:rPr lang="ru-BY" b="0" i="0"/>
            <a:t>Интервьюирование</a:t>
          </a:r>
          <a:endParaRPr lang="ru-BY"/>
        </a:p>
      </dgm:t>
    </dgm:pt>
    <dgm:pt modelId="{FE58000A-55A4-A04E-B266-F33E0129540F}" type="parTrans" cxnId="{C03F1A00-DBAC-4E40-93D1-3D6C51D7B5EE}">
      <dgm:prSet/>
      <dgm:spPr/>
      <dgm:t>
        <a:bodyPr/>
        <a:lstStyle/>
        <a:p>
          <a:endParaRPr lang="ru-RU"/>
        </a:p>
      </dgm:t>
    </dgm:pt>
    <dgm:pt modelId="{04335B48-0D7F-6A40-8289-6603736B42FD}" type="sibTrans" cxnId="{C03F1A00-DBAC-4E40-93D1-3D6C51D7B5EE}">
      <dgm:prSet/>
      <dgm:spPr/>
      <dgm:t>
        <a:bodyPr/>
        <a:lstStyle/>
        <a:p>
          <a:endParaRPr lang="ru-RU"/>
        </a:p>
      </dgm:t>
    </dgm:pt>
    <dgm:pt modelId="{E45F469C-3473-B341-9ECB-5091155AF509}">
      <dgm:prSet/>
      <dgm:spPr/>
      <dgm:t>
        <a:bodyPr/>
        <a:lstStyle/>
        <a:p>
          <a:r>
            <a:rPr lang="ru-BY" b="0" i="0"/>
            <a:t>Анкетирование</a:t>
          </a:r>
          <a:endParaRPr lang="ru-BY"/>
        </a:p>
      </dgm:t>
    </dgm:pt>
    <dgm:pt modelId="{2A5A8B69-5C7D-DE48-9B14-4A035BA5E754}" type="parTrans" cxnId="{EF44D07A-ED74-B449-9FB3-92F4653173E2}">
      <dgm:prSet/>
      <dgm:spPr/>
      <dgm:t>
        <a:bodyPr/>
        <a:lstStyle/>
        <a:p>
          <a:endParaRPr lang="ru-RU"/>
        </a:p>
      </dgm:t>
    </dgm:pt>
    <dgm:pt modelId="{B5AAEAB1-C0B0-F848-B99B-A8903610B242}" type="sibTrans" cxnId="{EF44D07A-ED74-B449-9FB3-92F4653173E2}">
      <dgm:prSet/>
      <dgm:spPr/>
      <dgm:t>
        <a:bodyPr/>
        <a:lstStyle/>
        <a:p>
          <a:endParaRPr lang="ru-RU"/>
        </a:p>
      </dgm:t>
    </dgm:pt>
    <dgm:pt modelId="{3B5C9996-B3AE-A74A-BC28-F682C080FF4D}">
      <dgm:prSet/>
      <dgm:spPr/>
      <dgm:t>
        <a:bodyPr/>
        <a:lstStyle/>
        <a:p>
          <a:r>
            <a:rPr lang="ru-BY" b="0" i="0"/>
            <a:t>Методы экспертной оценки</a:t>
          </a:r>
          <a:endParaRPr lang="ru-BY"/>
        </a:p>
      </dgm:t>
    </dgm:pt>
    <dgm:pt modelId="{0CD50DD4-D12F-A746-9BE7-D0EA7022CAA2}" type="parTrans" cxnId="{B37E6F48-5B8C-5048-A00E-F80F6571D13C}">
      <dgm:prSet/>
      <dgm:spPr/>
      <dgm:t>
        <a:bodyPr/>
        <a:lstStyle/>
        <a:p>
          <a:endParaRPr lang="ru-RU"/>
        </a:p>
      </dgm:t>
    </dgm:pt>
    <dgm:pt modelId="{C1F89A8D-3CDB-C640-811D-AEE473F509C1}" type="sibTrans" cxnId="{B37E6F48-5B8C-5048-A00E-F80F6571D13C}">
      <dgm:prSet/>
      <dgm:spPr/>
      <dgm:t>
        <a:bodyPr/>
        <a:lstStyle/>
        <a:p>
          <a:endParaRPr lang="ru-RU"/>
        </a:p>
      </dgm:t>
    </dgm:pt>
    <dgm:pt modelId="{B410E8FD-4CB4-9942-94DE-B3D73395F706}">
      <dgm:prSet/>
      <dgm:spPr/>
      <dgm:t>
        <a:bodyPr/>
        <a:lstStyle/>
        <a:p>
          <a:r>
            <a:rPr lang="ru-BY" b="0" i="0" dirty="0"/>
            <a:t>Дневниковый метод</a:t>
          </a:r>
          <a:endParaRPr lang="ru-BY" dirty="0"/>
        </a:p>
      </dgm:t>
    </dgm:pt>
    <dgm:pt modelId="{7CE16D9F-95B4-9745-8894-578E05DFFE8C}" type="parTrans" cxnId="{C160DE0E-D944-EA45-BBC6-109A423EE16F}">
      <dgm:prSet/>
      <dgm:spPr/>
      <dgm:t>
        <a:bodyPr/>
        <a:lstStyle/>
        <a:p>
          <a:endParaRPr lang="ru-RU"/>
        </a:p>
      </dgm:t>
    </dgm:pt>
    <dgm:pt modelId="{F7D89489-9763-9646-8048-4DA2990295BE}" type="sibTrans" cxnId="{C160DE0E-D944-EA45-BBC6-109A423EE16F}">
      <dgm:prSet/>
      <dgm:spPr/>
      <dgm:t>
        <a:bodyPr/>
        <a:lstStyle/>
        <a:p>
          <a:endParaRPr lang="ru-RU"/>
        </a:p>
      </dgm:t>
    </dgm:pt>
    <dgm:pt modelId="{2FFF2841-12DC-A943-84DD-1BA91A79908D}" type="pres">
      <dgm:prSet presAssocID="{1D2399A4-5D81-C145-8F10-0F32CA8F8FC3}" presName="compositeShape" presStyleCnt="0">
        <dgm:presLayoutVars>
          <dgm:chMax val="7"/>
          <dgm:dir/>
          <dgm:resizeHandles val="exact"/>
        </dgm:presLayoutVars>
      </dgm:prSet>
      <dgm:spPr/>
    </dgm:pt>
    <dgm:pt modelId="{07A657AA-3F2B-8043-B601-962603EA7288}" type="pres">
      <dgm:prSet presAssocID="{3AADAF2E-4D66-6547-A7CE-D238303D5F81}" presName="circ1" presStyleLbl="vennNode1" presStyleIdx="0" presStyleCnt="7"/>
      <dgm:spPr/>
    </dgm:pt>
    <dgm:pt modelId="{E78A7907-4491-4D4C-92E3-0C6855E21171}" type="pres">
      <dgm:prSet presAssocID="{3AADAF2E-4D66-6547-A7CE-D238303D5F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1474F00-6335-3F4C-9976-2883CCDBF017}" type="pres">
      <dgm:prSet presAssocID="{9CA3DFD5-66CD-994F-8CCD-6C4470178307}" presName="circ2" presStyleLbl="vennNode1" presStyleIdx="1" presStyleCnt="7"/>
      <dgm:spPr/>
    </dgm:pt>
    <dgm:pt modelId="{19E32DC8-3BA0-784B-B07F-7AC960E11137}" type="pres">
      <dgm:prSet presAssocID="{9CA3DFD5-66CD-994F-8CCD-6C44701783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86A5009-8360-D148-BA4B-3BC3D631CB08}" type="pres">
      <dgm:prSet presAssocID="{516A3ED0-9C57-0E49-BFFA-4F1373B0089B}" presName="circ3" presStyleLbl="vennNode1" presStyleIdx="2" presStyleCnt="7"/>
      <dgm:spPr/>
    </dgm:pt>
    <dgm:pt modelId="{EDEF4F8A-589C-1E40-86AB-DFD443FBCBE3}" type="pres">
      <dgm:prSet presAssocID="{516A3ED0-9C57-0E49-BFFA-4F1373B0089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8F50D9D-552A-4A4C-94A2-408B8E22B62A}" type="pres">
      <dgm:prSet presAssocID="{CC3CA13A-0091-CA42-BD97-6D8B960C66DE}" presName="circ4" presStyleLbl="vennNode1" presStyleIdx="3" presStyleCnt="7"/>
      <dgm:spPr/>
    </dgm:pt>
    <dgm:pt modelId="{5CCF02B2-64D6-824D-BA1C-729888BC76B9}" type="pres">
      <dgm:prSet presAssocID="{CC3CA13A-0091-CA42-BD97-6D8B960C66D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031BE6-3882-D747-9ED8-08999820CD51}" type="pres">
      <dgm:prSet presAssocID="{E45F469C-3473-B341-9ECB-5091155AF509}" presName="circ5" presStyleLbl="vennNode1" presStyleIdx="4" presStyleCnt="7"/>
      <dgm:spPr/>
    </dgm:pt>
    <dgm:pt modelId="{1EBE1F50-88FE-0849-8061-3541767191EA}" type="pres">
      <dgm:prSet presAssocID="{E45F469C-3473-B341-9ECB-5091155AF509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3CAEF7E-43CC-154A-9D01-44E3E99A0291}" type="pres">
      <dgm:prSet presAssocID="{3B5C9996-B3AE-A74A-BC28-F682C080FF4D}" presName="circ6" presStyleLbl="vennNode1" presStyleIdx="5" presStyleCnt="7"/>
      <dgm:spPr/>
    </dgm:pt>
    <dgm:pt modelId="{C343602E-D21D-5F4C-A4B8-B86FDAC10A9E}" type="pres">
      <dgm:prSet presAssocID="{3B5C9996-B3AE-A74A-BC28-F682C080FF4D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8806408-4F14-824D-B77E-1069233290D4}" type="pres">
      <dgm:prSet presAssocID="{B410E8FD-4CB4-9942-94DE-B3D73395F706}" presName="circ7" presStyleLbl="vennNode1" presStyleIdx="6" presStyleCnt="7"/>
      <dgm:spPr/>
    </dgm:pt>
    <dgm:pt modelId="{CA2A6464-8EEF-4E4E-81E0-6130F908B838}" type="pres">
      <dgm:prSet presAssocID="{B410E8FD-4CB4-9942-94DE-B3D73395F706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03F1A00-DBAC-4E40-93D1-3D6C51D7B5EE}" srcId="{1D2399A4-5D81-C145-8F10-0F32CA8F8FC3}" destId="{CC3CA13A-0091-CA42-BD97-6D8B960C66DE}" srcOrd="3" destOrd="0" parTransId="{FE58000A-55A4-A04E-B266-F33E0129540F}" sibTransId="{04335B48-0D7F-6A40-8289-6603736B42FD}"/>
    <dgm:cxn modelId="{C160DE0E-D944-EA45-BBC6-109A423EE16F}" srcId="{1D2399A4-5D81-C145-8F10-0F32CA8F8FC3}" destId="{B410E8FD-4CB4-9942-94DE-B3D73395F706}" srcOrd="6" destOrd="0" parTransId="{7CE16D9F-95B4-9745-8894-578E05DFFE8C}" sibTransId="{F7D89489-9763-9646-8048-4DA2990295BE}"/>
    <dgm:cxn modelId="{CF7EF336-4A68-1D48-9E56-9796D0B8BDF8}" type="presOf" srcId="{3B5C9996-B3AE-A74A-BC28-F682C080FF4D}" destId="{C343602E-D21D-5F4C-A4B8-B86FDAC10A9E}" srcOrd="0" destOrd="0" presId="urn:microsoft.com/office/officeart/2005/8/layout/venn1"/>
    <dgm:cxn modelId="{B37E6F48-5B8C-5048-A00E-F80F6571D13C}" srcId="{1D2399A4-5D81-C145-8F10-0F32CA8F8FC3}" destId="{3B5C9996-B3AE-A74A-BC28-F682C080FF4D}" srcOrd="5" destOrd="0" parTransId="{0CD50DD4-D12F-A746-9BE7-D0EA7022CAA2}" sibTransId="{C1F89A8D-3CDB-C640-811D-AEE473F509C1}"/>
    <dgm:cxn modelId="{78D8DF69-7B72-9142-8D62-D64150F0B6D0}" srcId="{1D2399A4-5D81-C145-8F10-0F32CA8F8FC3}" destId="{9CA3DFD5-66CD-994F-8CCD-6C4470178307}" srcOrd="1" destOrd="0" parTransId="{C1285904-52AF-D947-975C-3B83AD6B5416}" sibTransId="{8ACD840E-A853-2344-BAE8-9E2721E0CAB9}"/>
    <dgm:cxn modelId="{D6999B6E-BE32-2B49-8F86-8FC54F7D72FD}" srcId="{1D2399A4-5D81-C145-8F10-0F32CA8F8FC3}" destId="{516A3ED0-9C57-0E49-BFFA-4F1373B0089B}" srcOrd="2" destOrd="0" parTransId="{913913E2-890E-CF45-9F98-729E58922B18}" sibTransId="{A5387162-A97D-0741-949C-4B5688C9D60F}"/>
    <dgm:cxn modelId="{EF44D07A-ED74-B449-9FB3-92F4653173E2}" srcId="{1D2399A4-5D81-C145-8F10-0F32CA8F8FC3}" destId="{E45F469C-3473-B341-9ECB-5091155AF509}" srcOrd="4" destOrd="0" parTransId="{2A5A8B69-5C7D-DE48-9B14-4A035BA5E754}" sibTransId="{B5AAEAB1-C0B0-F848-B99B-A8903610B242}"/>
    <dgm:cxn modelId="{0CFD2F7C-8FD9-B64B-9A28-53F644E62EBE}" type="presOf" srcId="{9CA3DFD5-66CD-994F-8CCD-6C4470178307}" destId="{19E32DC8-3BA0-784B-B07F-7AC960E11137}" srcOrd="0" destOrd="0" presId="urn:microsoft.com/office/officeart/2005/8/layout/venn1"/>
    <dgm:cxn modelId="{C3BFA47C-3AE5-7C48-B1BE-9D2D41F338D4}" srcId="{1D2399A4-5D81-C145-8F10-0F32CA8F8FC3}" destId="{3AADAF2E-4D66-6547-A7CE-D238303D5F81}" srcOrd="0" destOrd="0" parTransId="{DE65C3AF-C77C-A34D-86C7-5F00CE799378}" sibTransId="{C7133354-81E5-0940-9191-0ECB3800F6A4}"/>
    <dgm:cxn modelId="{57CE4291-A887-BA41-8E2E-55A5DD62C92B}" type="presOf" srcId="{B410E8FD-4CB4-9942-94DE-B3D73395F706}" destId="{CA2A6464-8EEF-4E4E-81E0-6130F908B838}" srcOrd="0" destOrd="0" presId="urn:microsoft.com/office/officeart/2005/8/layout/venn1"/>
    <dgm:cxn modelId="{50C0D59B-4A9E-9448-BE04-70906B055739}" type="presOf" srcId="{3AADAF2E-4D66-6547-A7CE-D238303D5F81}" destId="{E78A7907-4491-4D4C-92E3-0C6855E21171}" srcOrd="0" destOrd="0" presId="urn:microsoft.com/office/officeart/2005/8/layout/venn1"/>
    <dgm:cxn modelId="{00595FBB-BCD7-0E4B-B712-9A33A9BD73F4}" type="presOf" srcId="{E45F469C-3473-B341-9ECB-5091155AF509}" destId="{1EBE1F50-88FE-0849-8061-3541767191EA}" srcOrd="0" destOrd="0" presId="urn:microsoft.com/office/officeart/2005/8/layout/venn1"/>
    <dgm:cxn modelId="{A389CEBD-C68D-CF42-ADC8-B4BA8B9FA817}" type="presOf" srcId="{CC3CA13A-0091-CA42-BD97-6D8B960C66DE}" destId="{5CCF02B2-64D6-824D-BA1C-729888BC76B9}" srcOrd="0" destOrd="0" presId="urn:microsoft.com/office/officeart/2005/8/layout/venn1"/>
    <dgm:cxn modelId="{D70ED7C2-1CF4-3B48-9AFF-6704BC7D062A}" type="presOf" srcId="{516A3ED0-9C57-0E49-BFFA-4F1373B0089B}" destId="{EDEF4F8A-589C-1E40-86AB-DFD443FBCBE3}" srcOrd="0" destOrd="0" presId="urn:microsoft.com/office/officeart/2005/8/layout/venn1"/>
    <dgm:cxn modelId="{DE6C64E9-F7D6-144E-B0C4-B001ED14EF21}" type="presOf" srcId="{1D2399A4-5D81-C145-8F10-0F32CA8F8FC3}" destId="{2FFF2841-12DC-A943-84DD-1BA91A79908D}" srcOrd="0" destOrd="0" presId="urn:microsoft.com/office/officeart/2005/8/layout/venn1"/>
    <dgm:cxn modelId="{F4065E1D-BDAD-554F-87D6-2454B73657A4}" type="presParOf" srcId="{2FFF2841-12DC-A943-84DD-1BA91A79908D}" destId="{07A657AA-3F2B-8043-B601-962603EA7288}" srcOrd="0" destOrd="0" presId="urn:microsoft.com/office/officeart/2005/8/layout/venn1"/>
    <dgm:cxn modelId="{800BCB63-BA37-704D-83F0-882FC6794509}" type="presParOf" srcId="{2FFF2841-12DC-A943-84DD-1BA91A79908D}" destId="{E78A7907-4491-4D4C-92E3-0C6855E21171}" srcOrd="1" destOrd="0" presId="urn:microsoft.com/office/officeart/2005/8/layout/venn1"/>
    <dgm:cxn modelId="{CA932715-885C-B844-B179-69006C02FDB5}" type="presParOf" srcId="{2FFF2841-12DC-A943-84DD-1BA91A79908D}" destId="{11474F00-6335-3F4C-9976-2883CCDBF017}" srcOrd="2" destOrd="0" presId="urn:microsoft.com/office/officeart/2005/8/layout/venn1"/>
    <dgm:cxn modelId="{01EA9302-912F-F948-949B-0BE8F9D5A249}" type="presParOf" srcId="{2FFF2841-12DC-A943-84DD-1BA91A79908D}" destId="{19E32DC8-3BA0-784B-B07F-7AC960E11137}" srcOrd="3" destOrd="0" presId="urn:microsoft.com/office/officeart/2005/8/layout/venn1"/>
    <dgm:cxn modelId="{D8B7E3CD-B2EF-274F-B0E6-6E75EA6873D5}" type="presParOf" srcId="{2FFF2841-12DC-A943-84DD-1BA91A79908D}" destId="{A86A5009-8360-D148-BA4B-3BC3D631CB08}" srcOrd="4" destOrd="0" presId="urn:microsoft.com/office/officeart/2005/8/layout/venn1"/>
    <dgm:cxn modelId="{3427B340-3458-8448-86F6-FD6340536504}" type="presParOf" srcId="{2FFF2841-12DC-A943-84DD-1BA91A79908D}" destId="{EDEF4F8A-589C-1E40-86AB-DFD443FBCBE3}" srcOrd="5" destOrd="0" presId="urn:microsoft.com/office/officeart/2005/8/layout/venn1"/>
    <dgm:cxn modelId="{0F6CC023-BFB9-F64B-9A5E-D4F94483D5B8}" type="presParOf" srcId="{2FFF2841-12DC-A943-84DD-1BA91A79908D}" destId="{48F50D9D-552A-4A4C-94A2-408B8E22B62A}" srcOrd="6" destOrd="0" presId="urn:microsoft.com/office/officeart/2005/8/layout/venn1"/>
    <dgm:cxn modelId="{A49249E6-E420-7D49-A36E-704B9D05DD79}" type="presParOf" srcId="{2FFF2841-12DC-A943-84DD-1BA91A79908D}" destId="{5CCF02B2-64D6-824D-BA1C-729888BC76B9}" srcOrd="7" destOrd="0" presId="urn:microsoft.com/office/officeart/2005/8/layout/venn1"/>
    <dgm:cxn modelId="{204440C4-14EE-264A-B686-1C272CD9EE9C}" type="presParOf" srcId="{2FFF2841-12DC-A943-84DD-1BA91A79908D}" destId="{45031BE6-3882-D747-9ED8-08999820CD51}" srcOrd="8" destOrd="0" presId="urn:microsoft.com/office/officeart/2005/8/layout/venn1"/>
    <dgm:cxn modelId="{570ED1AC-A430-154A-A7CF-0CDF13424C94}" type="presParOf" srcId="{2FFF2841-12DC-A943-84DD-1BA91A79908D}" destId="{1EBE1F50-88FE-0849-8061-3541767191EA}" srcOrd="9" destOrd="0" presId="urn:microsoft.com/office/officeart/2005/8/layout/venn1"/>
    <dgm:cxn modelId="{6AC89B9F-0DC4-7545-94CB-3AAD0C5FEC05}" type="presParOf" srcId="{2FFF2841-12DC-A943-84DD-1BA91A79908D}" destId="{53CAEF7E-43CC-154A-9D01-44E3E99A0291}" srcOrd="10" destOrd="0" presId="urn:microsoft.com/office/officeart/2005/8/layout/venn1"/>
    <dgm:cxn modelId="{2711D0DB-4AE6-D94F-9564-2216BB01EC70}" type="presParOf" srcId="{2FFF2841-12DC-A943-84DD-1BA91A79908D}" destId="{C343602E-D21D-5F4C-A4B8-B86FDAC10A9E}" srcOrd="11" destOrd="0" presId="urn:microsoft.com/office/officeart/2005/8/layout/venn1"/>
    <dgm:cxn modelId="{82853C30-1BA1-D24A-A9BB-8B60E8ED59E7}" type="presParOf" srcId="{2FFF2841-12DC-A943-84DD-1BA91A79908D}" destId="{88806408-4F14-824D-B77E-1069233290D4}" srcOrd="12" destOrd="0" presId="urn:microsoft.com/office/officeart/2005/8/layout/venn1"/>
    <dgm:cxn modelId="{B608E7B5-81E8-824B-8ADA-A521BFE79221}" type="presParOf" srcId="{2FFF2841-12DC-A943-84DD-1BA91A79908D}" destId="{CA2A6464-8EEF-4E4E-81E0-6130F908B83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2399A4-5D81-C145-8F10-0F32CA8F8FC3}" type="doc">
      <dgm:prSet loTypeId="urn:microsoft.com/office/officeart/2005/8/layout/venn1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B8F3FD-A074-B347-A0B6-AE1D90A4DA19}">
      <dgm:prSet/>
      <dgm:spPr/>
      <dgm:t>
        <a:bodyPr/>
        <a:lstStyle/>
        <a:p>
          <a:r>
            <a:rPr lang="ru-BY" b="0" i="0" dirty="0"/>
            <a:t>Психометрические методы</a:t>
          </a:r>
          <a:endParaRPr lang="ru-BY" dirty="0"/>
        </a:p>
      </dgm:t>
    </dgm:pt>
    <dgm:pt modelId="{A332CBAE-590C-CC4B-BEA6-1B0FAC4D68CC}" type="parTrans" cxnId="{E822D5DC-4A73-A346-B01A-A4E892B50508}">
      <dgm:prSet/>
      <dgm:spPr/>
      <dgm:t>
        <a:bodyPr/>
        <a:lstStyle/>
        <a:p>
          <a:endParaRPr lang="ru-RU"/>
        </a:p>
      </dgm:t>
    </dgm:pt>
    <dgm:pt modelId="{58EB7E02-CD22-6743-87FF-F645FC27C0F0}" type="sibTrans" cxnId="{E822D5DC-4A73-A346-B01A-A4E892B50508}">
      <dgm:prSet/>
      <dgm:spPr/>
      <dgm:t>
        <a:bodyPr/>
        <a:lstStyle/>
        <a:p>
          <a:endParaRPr lang="ru-RU"/>
        </a:p>
      </dgm:t>
    </dgm:pt>
    <dgm:pt modelId="{D3F00004-8E91-A641-B650-FDD45F5956FC}">
      <dgm:prSet/>
      <dgm:spPr/>
      <dgm:t>
        <a:bodyPr/>
        <a:lstStyle/>
        <a:p>
          <a:r>
            <a:rPr lang="ru-BY" b="0" i="0"/>
            <a:t>Социометрические методы</a:t>
          </a:r>
          <a:endParaRPr lang="ru-BY"/>
        </a:p>
      </dgm:t>
    </dgm:pt>
    <dgm:pt modelId="{38BE96C8-FCAC-6C43-AF21-41DFA5B299A2}" type="parTrans" cxnId="{5727CB4D-7D47-7240-8659-CE5C745568E1}">
      <dgm:prSet/>
      <dgm:spPr/>
      <dgm:t>
        <a:bodyPr/>
        <a:lstStyle/>
        <a:p>
          <a:endParaRPr lang="ru-RU"/>
        </a:p>
      </dgm:t>
    </dgm:pt>
    <dgm:pt modelId="{7D677F3A-50F8-0C42-BAED-6026F6B4A692}" type="sibTrans" cxnId="{5727CB4D-7D47-7240-8659-CE5C745568E1}">
      <dgm:prSet/>
      <dgm:spPr/>
      <dgm:t>
        <a:bodyPr/>
        <a:lstStyle/>
        <a:p>
          <a:endParaRPr lang="ru-RU"/>
        </a:p>
      </dgm:t>
    </dgm:pt>
    <dgm:pt modelId="{1F87609D-A31F-D148-8357-40D21B1F7118}">
      <dgm:prSet/>
      <dgm:spPr/>
      <dgm:t>
        <a:bodyPr/>
        <a:lstStyle/>
        <a:p>
          <a:r>
            <a:rPr lang="ru-BY" b="0" i="0"/>
            <a:t>Кейс-стади (исследование случаев)</a:t>
          </a:r>
          <a:endParaRPr lang="ru-BY"/>
        </a:p>
      </dgm:t>
    </dgm:pt>
    <dgm:pt modelId="{B5995419-1E28-F94D-BF5F-293E1C3634AB}" type="parTrans" cxnId="{0965F631-AEA5-3149-81D9-B282E6B91C4A}">
      <dgm:prSet/>
      <dgm:spPr/>
      <dgm:t>
        <a:bodyPr/>
        <a:lstStyle/>
        <a:p>
          <a:endParaRPr lang="ru-RU"/>
        </a:p>
      </dgm:t>
    </dgm:pt>
    <dgm:pt modelId="{62124616-94C7-674B-BCEA-BCB14B3BAE5F}" type="sibTrans" cxnId="{0965F631-AEA5-3149-81D9-B282E6B91C4A}">
      <dgm:prSet/>
      <dgm:spPr/>
      <dgm:t>
        <a:bodyPr/>
        <a:lstStyle/>
        <a:p>
          <a:endParaRPr lang="ru-RU"/>
        </a:p>
      </dgm:t>
    </dgm:pt>
    <dgm:pt modelId="{86B2990C-1431-5749-BBB3-1367D77CF58E}">
      <dgm:prSet/>
      <dgm:spPr/>
      <dgm:t>
        <a:bodyPr/>
        <a:lstStyle/>
        <a:p>
          <a:r>
            <a:rPr lang="ru-BY" b="0" i="0"/>
            <a:t>Лонгитюдные исследования</a:t>
          </a:r>
          <a:endParaRPr lang="ru-BY"/>
        </a:p>
      </dgm:t>
    </dgm:pt>
    <dgm:pt modelId="{3F6BC39E-85C6-AD4B-B6AD-71E69C253ACC}" type="parTrans" cxnId="{2F5939BE-A015-4949-98A9-E4A4E3E2A247}">
      <dgm:prSet/>
      <dgm:spPr/>
      <dgm:t>
        <a:bodyPr/>
        <a:lstStyle/>
        <a:p>
          <a:endParaRPr lang="ru-RU"/>
        </a:p>
      </dgm:t>
    </dgm:pt>
    <dgm:pt modelId="{20AF7384-ADE0-FD4F-9180-7214172FA764}" type="sibTrans" cxnId="{2F5939BE-A015-4949-98A9-E4A4E3E2A247}">
      <dgm:prSet/>
      <dgm:spPr/>
      <dgm:t>
        <a:bodyPr/>
        <a:lstStyle/>
        <a:p>
          <a:endParaRPr lang="ru-RU"/>
        </a:p>
      </dgm:t>
    </dgm:pt>
    <dgm:pt modelId="{A183E7F7-ED55-1146-A526-174E27D99067}">
      <dgm:prSet/>
      <dgm:spPr/>
      <dgm:t>
        <a:bodyPr/>
        <a:lstStyle/>
        <a:p>
          <a:r>
            <a:rPr lang="ru-BY" b="0" i="0"/>
            <a:t>Видеоанализ</a:t>
          </a:r>
          <a:endParaRPr lang="ru-BY"/>
        </a:p>
      </dgm:t>
    </dgm:pt>
    <dgm:pt modelId="{80E14CEB-ED3F-F247-9029-D55C6F06C6BC}" type="parTrans" cxnId="{4E00F981-A15C-8943-A8BD-5C61180B322E}">
      <dgm:prSet/>
      <dgm:spPr/>
      <dgm:t>
        <a:bodyPr/>
        <a:lstStyle/>
        <a:p>
          <a:endParaRPr lang="ru-RU"/>
        </a:p>
      </dgm:t>
    </dgm:pt>
    <dgm:pt modelId="{2C7DA8C3-AF6A-B748-8246-CB77645A8A5F}" type="sibTrans" cxnId="{4E00F981-A15C-8943-A8BD-5C61180B322E}">
      <dgm:prSet/>
      <dgm:spPr/>
      <dgm:t>
        <a:bodyPr/>
        <a:lstStyle/>
        <a:p>
          <a:endParaRPr lang="ru-RU"/>
        </a:p>
      </dgm:t>
    </dgm:pt>
    <dgm:pt modelId="{76D8C4E1-6930-0E4C-BA62-755E56FD9876}">
      <dgm:prSet/>
      <dgm:spPr/>
      <dgm:t>
        <a:bodyPr/>
        <a:lstStyle/>
        <a:p>
          <a:r>
            <a:rPr lang="ru-BY" b="0" i="0"/>
            <a:t>Биомеханический анализ и моделирование</a:t>
          </a:r>
          <a:endParaRPr lang="ru-BY"/>
        </a:p>
      </dgm:t>
    </dgm:pt>
    <dgm:pt modelId="{A9CD57C8-6367-E246-AA31-447674039001}" type="parTrans" cxnId="{1313C3C2-D2F6-1D4E-A292-0F4DA8B7ABF7}">
      <dgm:prSet/>
      <dgm:spPr/>
      <dgm:t>
        <a:bodyPr/>
        <a:lstStyle/>
        <a:p>
          <a:endParaRPr lang="ru-RU"/>
        </a:p>
      </dgm:t>
    </dgm:pt>
    <dgm:pt modelId="{4127115E-B70C-D24A-8955-EA79D58EEBA7}" type="sibTrans" cxnId="{1313C3C2-D2F6-1D4E-A292-0F4DA8B7ABF7}">
      <dgm:prSet/>
      <dgm:spPr/>
      <dgm:t>
        <a:bodyPr/>
        <a:lstStyle/>
        <a:p>
          <a:endParaRPr lang="ru-RU"/>
        </a:p>
      </dgm:t>
    </dgm:pt>
    <dgm:pt modelId="{7884DD66-358B-B94C-9687-1F12BD34C46D}">
      <dgm:prSet/>
      <dgm:spPr/>
      <dgm:t>
        <a:bodyPr/>
        <a:lstStyle/>
        <a:p>
          <a:r>
            <a:rPr lang="ru-BY" b="0" i="0"/>
            <a:t>Моделирование соревновательной деятельности</a:t>
          </a:r>
          <a:endParaRPr lang="ru-BY"/>
        </a:p>
      </dgm:t>
    </dgm:pt>
    <dgm:pt modelId="{DBB94A19-086C-DA44-84F9-F26964F53D4F}" type="parTrans" cxnId="{117845FE-CC5D-694D-B49E-E7731276C2C2}">
      <dgm:prSet/>
      <dgm:spPr/>
      <dgm:t>
        <a:bodyPr/>
        <a:lstStyle/>
        <a:p>
          <a:endParaRPr lang="ru-RU"/>
        </a:p>
      </dgm:t>
    </dgm:pt>
    <dgm:pt modelId="{30D448A2-6A7E-FF47-8E45-19E4C4A2770F}" type="sibTrans" cxnId="{117845FE-CC5D-694D-B49E-E7731276C2C2}">
      <dgm:prSet/>
      <dgm:spPr/>
      <dgm:t>
        <a:bodyPr/>
        <a:lstStyle/>
        <a:p>
          <a:endParaRPr lang="ru-RU"/>
        </a:p>
      </dgm:t>
    </dgm:pt>
    <dgm:pt modelId="{EEEAD052-8119-1841-AF9B-757AA2709AA7}" type="pres">
      <dgm:prSet presAssocID="{1D2399A4-5D81-C145-8F10-0F32CA8F8FC3}" presName="compositeShape" presStyleCnt="0">
        <dgm:presLayoutVars>
          <dgm:chMax val="7"/>
          <dgm:dir/>
          <dgm:resizeHandles val="exact"/>
        </dgm:presLayoutVars>
      </dgm:prSet>
      <dgm:spPr/>
    </dgm:pt>
    <dgm:pt modelId="{9DE1E226-39B0-804B-96BA-BC71053D5ECE}" type="pres">
      <dgm:prSet presAssocID="{D4B8F3FD-A074-B347-A0B6-AE1D90A4DA19}" presName="circ1" presStyleLbl="vennNode1" presStyleIdx="0" presStyleCnt="7"/>
      <dgm:spPr/>
    </dgm:pt>
    <dgm:pt modelId="{42051E49-571D-7046-9D3A-1CF550832194}" type="pres">
      <dgm:prSet presAssocID="{D4B8F3FD-A074-B347-A0B6-AE1D90A4DA1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B0F3DD-C9CD-D142-A401-E61705C239B6}" type="pres">
      <dgm:prSet presAssocID="{D3F00004-8E91-A641-B650-FDD45F5956FC}" presName="circ2" presStyleLbl="vennNode1" presStyleIdx="1" presStyleCnt="7"/>
      <dgm:spPr/>
    </dgm:pt>
    <dgm:pt modelId="{BD4C6262-6A06-7A4B-9A58-C3253F8E9AFC}" type="pres">
      <dgm:prSet presAssocID="{D3F00004-8E91-A641-B650-FDD45F5956F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77E4BD-0B5E-4E4C-A49F-08D6AC24D5E7}" type="pres">
      <dgm:prSet presAssocID="{1F87609D-A31F-D148-8357-40D21B1F7118}" presName="circ3" presStyleLbl="vennNode1" presStyleIdx="2" presStyleCnt="7" custLinFactNeighborX="4072" custLinFactNeighborY="1458"/>
      <dgm:spPr/>
    </dgm:pt>
    <dgm:pt modelId="{B2268A57-B946-EB42-A6B8-4626596B3799}" type="pres">
      <dgm:prSet presAssocID="{1F87609D-A31F-D148-8357-40D21B1F711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64C6C7-76CB-4C43-B167-364F0DE4F7EF}" type="pres">
      <dgm:prSet presAssocID="{86B2990C-1431-5749-BBB3-1367D77CF58E}" presName="circ4" presStyleLbl="vennNode1" presStyleIdx="3" presStyleCnt="7"/>
      <dgm:spPr/>
    </dgm:pt>
    <dgm:pt modelId="{50EB7CA1-B77C-BA41-855B-E60F699330DD}" type="pres">
      <dgm:prSet presAssocID="{86B2990C-1431-5749-BBB3-1367D77CF58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F23CDE3-8406-934F-BBDA-E3558DD7FFDA}" type="pres">
      <dgm:prSet presAssocID="{A183E7F7-ED55-1146-A526-174E27D99067}" presName="circ5" presStyleLbl="vennNode1" presStyleIdx="4" presStyleCnt="7"/>
      <dgm:spPr/>
    </dgm:pt>
    <dgm:pt modelId="{787A9438-354D-7045-855A-6403E6F048C0}" type="pres">
      <dgm:prSet presAssocID="{A183E7F7-ED55-1146-A526-174E27D9906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B16B303-C611-DB45-B4B4-1BB98CB84BFF}" type="pres">
      <dgm:prSet presAssocID="{76D8C4E1-6930-0E4C-BA62-755E56FD9876}" presName="circ6" presStyleLbl="vennNode1" presStyleIdx="5" presStyleCnt="7"/>
      <dgm:spPr/>
    </dgm:pt>
    <dgm:pt modelId="{B30DA5EF-F5CD-BB46-845F-4347D0D5DF78}" type="pres">
      <dgm:prSet presAssocID="{76D8C4E1-6930-0E4C-BA62-755E56FD9876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C15C2CC-21B7-C849-94D4-7799E8BFAE72}" type="pres">
      <dgm:prSet presAssocID="{7884DD66-358B-B94C-9687-1F12BD34C46D}" presName="circ7" presStyleLbl="vennNode1" presStyleIdx="6" presStyleCnt="7"/>
      <dgm:spPr/>
    </dgm:pt>
    <dgm:pt modelId="{6B487C07-CB35-4148-93E6-83F947B37A73}" type="pres">
      <dgm:prSet presAssocID="{7884DD66-358B-B94C-9687-1F12BD34C46D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BFD0006-B5B9-074D-B39F-34D1FC984237}" type="presOf" srcId="{1D2399A4-5D81-C145-8F10-0F32CA8F8FC3}" destId="{EEEAD052-8119-1841-AF9B-757AA2709AA7}" srcOrd="0" destOrd="0" presId="urn:microsoft.com/office/officeart/2005/8/layout/venn1"/>
    <dgm:cxn modelId="{4DF93D28-EECB-A04A-89CF-5A11B03AD9A2}" type="presOf" srcId="{76D8C4E1-6930-0E4C-BA62-755E56FD9876}" destId="{B30DA5EF-F5CD-BB46-845F-4347D0D5DF78}" srcOrd="0" destOrd="0" presId="urn:microsoft.com/office/officeart/2005/8/layout/venn1"/>
    <dgm:cxn modelId="{0965F631-AEA5-3149-81D9-B282E6B91C4A}" srcId="{1D2399A4-5D81-C145-8F10-0F32CA8F8FC3}" destId="{1F87609D-A31F-D148-8357-40D21B1F7118}" srcOrd="2" destOrd="0" parTransId="{B5995419-1E28-F94D-BF5F-293E1C3634AB}" sibTransId="{62124616-94C7-674B-BCEA-BCB14B3BAE5F}"/>
    <dgm:cxn modelId="{F2466F35-8A4E-2747-9564-207823072E03}" type="presOf" srcId="{D3F00004-8E91-A641-B650-FDD45F5956FC}" destId="{BD4C6262-6A06-7A4B-9A58-C3253F8E9AFC}" srcOrd="0" destOrd="0" presId="urn:microsoft.com/office/officeart/2005/8/layout/venn1"/>
    <dgm:cxn modelId="{5727CB4D-7D47-7240-8659-CE5C745568E1}" srcId="{1D2399A4-5D81-C145-8F10-0F32CA8F8FC3}" destId="{D3F00004-8E91-A641-B650-FDD45F5956FC}" srcOrd="1" destOrd="0" parTransId="{38BE96C8-FCAC-6C43-AF21-41DFA5B299A2}" sibTransId="{7D677F3A-50F8-0C42-BAED-6026F6B4A692}"/>
    <dgm:cxn modelId="{FFFFF375-912F-B746-9390-F8F694AB297D}" type="presOf" srcId="{D4B8F3FD-A074-B347-A0B6-AE1D90A4DA19}" destId="{42051E49-571D-7046-9D3A-1CF550832194}" srcOrd="0" destOrd="0" presId="urn:microsoft.com/office/officeart/2005/8/layout/venn1"/>
    <dgm:cxn modelId="{4E00F981-A15C-8943-A8BD-5C61180B322E}" srcId="{1D2399A4-5D81-C145-8F10-0F32CA8F8FC3}" destId="{A183E7F7-ED55-1146-A526-174E27D99067}" srcOrd="4" destOrd="0" parTransId="{80E14CEB-ED3F-F247-9029-D55C6F06C6BC}" sibTransId="{2C7DA8C3-AF6A-B748-8246-CB77645A8A5F}"/>
    <dgm:cxn modelId="{B6888D9C-87BC-9B49-8663-3F6B9A88F7A9}" type="presOf" srcId="{A183E7F7-ED55-1146-A526-174E27D99067}" destId="{787A9438-354D-7045-855A-6403E6F048C0}" srcOrd="0" destOrd="0" presId="urn:microsoft.com/office/officeart/2005/8/layout/venn1"/>
    <dgm:cxn modelId="{EF67EAA0-B93F-A840-8CAA-BD05749F87B4}" type="presOf" srcId="{7884DD66-358B-B94C-9687-1F12BD34C46D}" destId="{6B487C07-CB35-4148-93E6-83F947B37A73}" srcOrd="0" destOrd="0" presId="urn:microsoft.com/office/officeart/2005/8/layout/venn1"/>
    <dgm:cxn modelId="{2F5939BE-A015-4949-98A9-E4A4E3E2A247}" srcId="{1D2399A4-5D81-C145-8F10-0F32CA8F8FC3}" destId="{86B2990C-1431-5749-BBB3-1367D77CF58E}" srcOrd="3" destOrd="0" parTransId="{3F6BC39E-85C6-AD4B-B6AD-71E69C253ACC}" sibTransId="{20AF7384-ADE0-FD4F-9180-7214172FA764}"/>
    <dgm:cxn modelId="{B0899BC2-C2BD-7540-BA51-ED88345F68EE}" type="presOf" srcId="{86B2990C-1431-5749-BBB3-1367D77CF58E}" destId="{50EB7CA1-B77C-BA41-855B-E60F699330DD}" srcOrd="0" destOrd="0" presId="urn:microsoft.com/office/officeart/2005/8/layout/venn1"/>
    <dgm:cxn modelId="{1313C3C2-D2F6-1D4E-A292-0F4DA8B7ABF7}" srcId="{1D2399A4-5D81-C145-8F10-0F32CA8F8FC3}" destId="{76D8C4E1-6930-0E4C-BA62-755E56FD9876}" srcOrd="5" destOrd="0" parTransId="{A9CD57C8-6367-E246-AA31-447674039001}" sibTransId="{4127115E-B70C-D24A-8955-EA79D58EEBA7}"/>
    <dgm:cxn modelId="{6E9FA6CA-73BF-284E-B4D8-C70EF22F8E48}" type="presOf" srcId="{1F87609D-A31F-D148-8357-40D21B1F7118}" destId="{B2268A57-B946-EB42-A6B8-4626596B3799}" srcOrd="0" destOrd="0" presId="urn:microsoft.com/office/officeart/2005/8/layout/venn1"/>
    <dgm:cxn modelId="{E822D5DC-4A73-A346-B01A-A4E892B50508}" srcId="{1D2399A4-5D81-C145-8F10-0F32CA8F8FC3}" destId="{D4B8F3FD-A074-B347-A0B6-AE1D90A4DA19}" srcOrd="0" destOrd="0" parTransId="{A332CBAE-590C-CC4B-BEA6-1B0FAC4D68CC}" sibTransId="{58EB7E02-CD22-6743-87FF-F645FC27C0F0}"/>
    <dgm:cxn modelId="{117845FE-CC5D-694D-B49E-E7731276C2C2}" srcId="{1D2399A4-5D81-C145-8F10-0F32CA8F8FC3}" destId="{7884DD66-358B-B94C-9687-1F12BD34C46D}" srcOrd="6" destOrd="0" parTransId="{DBB94A19-086C-DA44-84F9-F26964F53D4F}" sibTransId="{30D448A2-6A7E-FF47-8E45-19E4C4A2770F}"/>
    <dgm:cxn modelId="{3A70814D-124E-664B-A951-9989BE1565FD}" type="presParOf" srcId="{EEEAD052-8119-1841-AF9B-757AA2709AA7}" destId="{9DE1E226-39B0-804B-96BA-BC71053D5ECE}" srcOrd="0" destOrd="0" presId="urn:microsoft.com/office/officeart/2005/8/layout/venn1"/>
    <dgm:cxn modelId="{E090AF28-BF45-5248-8EC3-4193EEB3F426}" type="presParOf" srcId="{EEEAD052-8119-1841-AF9B-757AA2709AA7}" destId="{42051E49-571D-7046-9D3A-1CF550832194}" srcOrd="1" destOrd="0" presId="urn:microsoft.com/office/officeart/2005/8/layout/venn1"/>
    <dgm:cxn modelId="{3186FD50-4FA7-A04A-A8A7-50E8C6A32266}" type="presParOf" srcId="{EEEAD052-8119-1841-AF9B-757AA2709AA7}" destId="{6AB0F3DD-C9CD-D142-A401-E61705C239B6}" srcOrd="2" destOrd="0" presId="urn:microsoft.com/office/officeart/2005/8/layout/venn1"/>
    <dgm:cxn modelId="{BFA16B0B-4A6F-5E4D-BB42-FDDD3C59D4B9}" type="presParOf" srcId="{EEEAD052-8119-1841-AF9B-757AA2709AA7}" destId="{BD4C6262-6A06-7A4B-9A58-C3253F8E9AFC}" srcOrd="3" destOrd="0" presId="urn:microsoft.com/office/officeart/2005/8/layout/venn1"/>
    <dgm:cxn modelId="{747DE8BE-2E77-B54F-85AB-8F6E60EBCE5F}" type="presParOf" srcId="{EEEAD052-8119-1841-AF9B-757AA2709AA7}" destId="{D577E4BD-0B5E-4E4C-A49F-08D6AC24D5E7}" srcOrd="4" destOrd="0" presId="urn:microsoft.com/office/officeart/2005/8/layout/venn1"/>
    <dgm:cxn modelId="{A30CE8C6-CDEA-6048-9D0A-0623C467F709}" type="presParOf" srcId="{EEEAD052-8119-1841-AF9B-757AA2709AA7}" destId="{B2268A57-B946-EB42-A6B8-4626596B3799}" srcOrd="5" destOrd="0" presId="urn:microsoft.com/office/officeart/2005/8/layout/venn1"/>
    <dgm:cxn modelId="{09ADD351-EE8F-D140-AC57-C838D6304DAF}" type="presParOf" srcId="{EEEAD052-8119-1841-AF9B-757AA2709AA7}" destId="{B364C6C7-76CB-4C43-B167-364F0DE4F7EF}" srcOrd="6" destOrd="0" presId="urn:microsoft.com/office/officeart/2005/8/layout/venn1"/>
    <dgm:cxn modelId="{41FD0728-3C27-FE43-97DE-BE16BDDB50C6}" type="presParOf" srcId="{EEEAD052-8119-1841-AF9B-757AA2709AA7}" destId="{50EB7CA1-B77C-BA41-855B-E60F699330DD}" srcOrd="7" destOrd="0" presId="urn:microsoft.com/office/officeart/2005/8/layout/venn1"/>
    <dgm:cxn modelId="{2E6EC139-E691-2A4C-99A1-7142CBD2E7D1}" type="presParOf" srcId="{EEEAD052-8119-1841-AF9B-757AA2709AA7}" destId="{9F23CDE3-8406-934F-BBDA-E3558DD7FFDA}" srcOrd="8" destOrd="0" presId="urn:microsoft.com/office/officeart/2005/8/layout/venn1"/>
    <dgm:cxn modelId="{4A78B190-B615-D044-9F33-B41473953B3E}" type="presParOf" srcId="{EEEAD052-8119-1841-AF9B-757AA2709AA7}" destId="{787A9438-354D-7045-855A-6403E6F048C0}" srcOrd="9" destOrd="0" presId="urn:microsoft.com/office/officeart/2005/8/layout/venn1"/>
    <dgm:cxn modelId="{78780750-EBCD-314B-B7E7-C1779BC9397F}" type="presParOf" srcId="{EEEAD052-8119-1841-AF9B-757AA2709AA7}" destId="{7B16B303-C611-DB45-B4B4-1BB98CB84BFF}" srcOrd="10" destOrd="0" presId="urn:microsoft.com/office/officeart/2005/8/layout/venn1"/>
    <dgm:cxn modelId="{878B2CAD-6287-1F46-B984-491F40477F64}" type="presParOf" srcId="{EEEAD052-8119-1841-AF9B-757AA2709AA7}" destId="{B30DA5EF-F5CD-BB46-845F-4347D0D5DF78}" srcOrd="11" destOrd="0" presId="urn:microsoft.com/office/officeart/2005/8/layout/venn1"/>
    <dgm:cxn modelId="{294B662F-140F-DF47-B0DD-9BCFBEF2DED0}" type="presParOf" srcId="{EEEAD052-8119-1841-AF9B-757AA2709AA7}" destId="{EC15C2CC-21B7-C849-94D4-7799E8BFAE72}" srcOrd="12" destOrd="0" presId="urn:microsoft.com/office/officeart/2005/8/layout/venn1"/>
    <dgm:cxn modelId="{F0334C48-B1ED-1845-9CA3-998F0DB438A7}" type="presParOf" srcId="{EEEAD052-8119-1841-AF9B-757AA2709AA7}" destId="{6B487C07-CB35-4148-93E6-83F947B37A73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F16AB6-2DF3-2C46-8C4F-D84D9192E4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C2251DB-BECA-9047-A247-969BD779158C}">
      <dgm:prSet/>
      <dgm:spPr/>
      <dgm:t>
        <a:bodyPr/>
        <a:lstStyle/>
        <a:p>
          <a:r>
            <a:rPr lang="ru-BY" dirty="0"/>
            <a:t>Биохимия</a:t>
          </a:r>
        </a:p>
      </dgm:t>
    </dgm:pt>
    <dgm:pt modelId="{BF415DBE-E168-5A40-B4F9-0EDB0BFBB7E3}" type="parTrans" cxnId="{FA4C5AB3-3303-EC4B-BB99-BE4E8ACC8FDB}">
      <dgm:prSet/>
      <dgm:spPr/>
      <dgm:t>
        <a:bodyPr/>
        <a:lstStyle/>
        <a:p>
          <a:endParaRPr lang="ru-RU"/>
        </a:p>
      </dgm:t>
    </dgm:pt>
    <dgm:pt modelId="{518E14AB-E444-7B4C-BED5-2FD591B036B7}" type="sibTrans" cxnId="{FA4C5AB3-3303-EC4B-BB99-BE4E8ACC8FDB}">
      <dgm:prSet/>
      <dgm:spPr/>
      <dgm:t>
        <a:bodyPr/>
        <a:lstStyle/>
        <a:p>
          <a:endParaRPr lang="ru-RU"/>
        </a:p>
      </dgm:t>
    </dgm:pt>
    <dgm:pt modelId="{DDB90958-CB89-234B-9049-12AA4F4C783B}">
      <dgm:prSet/>
      <dgm:spPr/>
      <dgm:t>
        <a:bodyPr/>
        <a:lstStyle/>
        <a:p>
          <a:r>
            <a:rPr lang="ru-BY" dirty="0"/>
            <a:t>Спортивная медицина</a:t>
          </a:r>
        </a:p>
      </dgm:t>
    </dgm:pt>
    <dgm:pt modelId="{AEFD48A2-AE86-6A40-810C-10B5EB64C29C}" type="parTrans" cxnId="{C6E663FA-AB75-8542-BCA1-9DA28BCEC549}">
      <dgm:prSet/>
      <dgm:spPr/>
      <dgm:t>
        <a:bodyPr/>
        <a:lstStyle/>
        <a:p>
          <a:endParaRPr lang="ru-RU"/>
        </a:p>
      </dgm:t>
    </dgm:pt>
    <dgm:pt modelId="{51246A89-ECAD-3A4F-A191-4174BDFF4E2A}" type="sibTrans" cxnId="{C6E663FA-AB75-8542-BCA1-9DA28BCEC549}">
      <dgm:prSet/>
      <dgm:spPr/>
      <dgm:t>
        <a:bodyPr/>
        <a:lstStyle/>
        <a:p>
          <a:endParaRPr lang="ru-RU"/>
        </a:p>
      </dgm:t>
    </dgm:pt>
    <dgm:pt modelId="{DC6590F5-0812-1647-949D-7DC7BFF5F33B}">
      <dgm:prSet/>
      <dgm:spPr/>
      <dgm:t>
        <a:bodyPr/>
        <a:lstStyle/>
        <a:p>
          <a:r>
            <a:rPr lang="ru-RU" b="0" i="0" dirty="0"/>
            <a:t>Биомеханика</a:t>
          </a:r>
          <a:endParaRPr lang="ru-BY" dirty="0"/>
        </a:p>
      </dgm:t>
    </dgm:pt>
    <dgm:pt modelId="{A2D9D7E5-9130-634A-89B6-5217B1CEB891}" type="parTrans" cxnId="{793103FD-A022-084F-940E-6640A7E57ECA}">
      <dgm:prSet/>
      <dgm:spPr/>
      <dgm:t>
        <a:bodyPr/>
        <a:lstStyle/>
        <a:p>
          <a:endParaRPr lang="ru-RU"/>
        </a:p>
      </dgm:t>
    </dgm:pt>
    <dgm:pt modelId="{E44F79A3-6585-1B4C-B8B9-A451B5D9D2ED}" type="sibTrans" cxnId="{793103FD-A022-084F-940E-6640A7E57ECA}">
      <dgm:prSet/>
      <dgm:spPr/>
      <dgm:t>
        <a:bodyPr/>
        <a:lstStyle/>
        <a:p>
          <a:endParaRPr lang="ru-RU"/>
        </a:p>
      </dgm:t>
    </dgm:pt>
    <dgm:pt modelId="{B83B5D24-B0B3-B64D-860A-2F6C60E63D22}">
      <dgm:prSet/>
      <dgm:spPr/>
      <dgm:t>
        <a:bodyPr/>
        <a:lstStyle/>
        <a:p>
          <a:r>
            <a:rPr lang="ru-RU" b="0" i="0" dirty="0"/>
            <a:t>Спортивная психология</a:t>
          </a:r>
          <a:endParaRPr lang="ru-BY" dirty="0"/>
        </a:p>
      </dgm:t>
    </dgm:pt>
    <dgm:pt modelId="{1C2BD314-FE0A-2247-A90E-36624B7188E9}" type="parTrans" cxnId="{9ADDECEC-3028-0D49-A113-46E1949E748C}">
      <dgm:prSet/>
      <dgm:spPr/>
      <dgm:t>
        <a:bodyPr/>
        <a:lstStyle/>
        <a:p>
          <a:endParaRPr lang="ru-RU"/>
        </a:p>
      </dgm:t>
    </dgm:pt>
    <dgm:pt modelId="{91753AA2-E796-0642-9A7E-BE72D8EE9A29}" type="sibTrans" cxnId="{9ADDECEC-3028-0D49-A113-46E1949E748C}">
      <dgm:prSet/>
      <dgm:spPr/>
      <dgm:t>
        <a:bodyPr/>
        <a:lstStyle/>
        <a:p>
          <a:endParaRPr lang="ru-RU"/>
        </a:p>
      </dgm:t>
    </dgm:pt>
    <dgm:pt modelId="{B7B4D5CB-0A95-4D48-A1AB-D1C4AC9D30FE}">
      <dgm:prSet/>
      <dgm:spPr/>
      <dgm:t>
        <a:bodyPr/>
        <a:lstStyle/>
        <a:p>
          <a:r>
            <a:rPr lang="ru-BY" dirty="0"/>
            <a:t>Анатомия и физиология</a:t>
          </a:r>
        </a:p>
      </dgm:t>
    </dgm:pt>
    <dgm:pt modelId="{51AAF30B-9CC8-154B-8E3A-3F049820068C}" type="sibTrans" cxnId="{207516C8-FC7C-2544-9360-14BBE0A51BCA}">
      <dgm:prSet/>
      <dgm:spPr/>
      <dgm:t>
        <a:bodyPr/>
        <a:lstStyle/>
        <a:p>
          <a:endParaRPr lang="ru-RU"/>
        </a:p>
      </dgm:t>
    </dgm:pt>
    <dgm:pt modelId="{54DA4A80-E5BA-CC4F-AEC4-CE9F146859BE}" type="parTrans" cxnId="{207516C8-FC7C-2544-9360-14BBE0A51BCA}">
      <dgm:prSet/>
      <dgm:spPr/>
      <dgm:t>
        <a:bodyPr/>
        <a:lstStyle/>
        <a:p>
          <a:endParaRPr lang="ru-RU"/>
        </a:p>
      </dgm:t>
    </dgm:pt>
    <dgm:pt modelId="{8515C1BB-BC79-BB48-A719-AF0F0964F92E}" type="pres">
      <dgm:prSet presAssocID="{48F16AB6-2DF3-2C46-8C4F-D84D9192E443}" presName="compositeShape" presStyleCnt="0">
        <dgm:presLayoutVars>
          <dgm:chMax val="7"/>
          <dgm:dir/>
          <dgm:resizeHandles val="exact"/>
        </dgm:presLayoutVars>
      </dgm:prSet>
      <dgm:spPr/>
    </dgm:pt>
    <dgm:pt modelId="{BCB4B0B0-CF8F-FA47-AE68-DD3B3AE7EE37}" type="pres">
      <dgm:prSet presAssocID="{B7B4D5CB-0A95-4D48-A1AB-D1C4AC9D30FE}" presName="circ1" presStyleLbl="vennNode1" presStyleIdx="0" presStyleCnt="5" custLinFactNeighborX="-4956" custLinFactNeighborY="-9912"/>
      <dgm:spPr>
        <a:noFill/>
        <a:ln w="149225">
          <a:solidFill>
            <a:srgbClr val="FFC000"/>
          </a:solidFill>
        </a:ln>
      </dgm:spPr>
    </dgm:pt>
    <dgm:pt modelId="{E82B9C0F-E171-8D4A-AB52-B2E580CEBCE1}" type="pres">
      <dgm:prSet presAssocID="{B7B4D5CB-0A95-4D48-A1AB-D1C4AC9D30F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B268FD-DD32-7B4C-8AAA-A91AB15BBAF2}" type="pres">
      <dgm:prSet presAssocID="{3C2251DB-BECA-9047-A247-969BD779158C}" presName="circ2" presStyleLbl="vennNode1" presStyleIdx="1" presStyleCnt="5" custLinFactNeighborX="44418" custLinFactNeighborY="-24781"/>
      <dgm:spPr>
        <a:noFill/>
        <a:ln w="149225">
          <a:solidFill>
            <a:srgbClr val="FFC000"/>
          </a:solidFill>
        </a:ln>
      </dgm:spPr>
    </dgm:pt>
    <dgm:pt modelId="{E9C2C817-37B8-6645-B2BB-BDE58ACAE783}" type="pres">
      <dgm:prSet presAssocID="{3C2251DB-BECA-9047-A247-969BD779158C}" presName="circ2Tx" presStyleLbl="revTx" presStyleIdx="0" presStyleCnt="0" custLinFactNeighborX="30783" custLinFactNeighborY="-41998">
        <dgm:presLayoutVars>
          <dgm:chMax val="0"/>
          <dgm:chPref val="0"/>
          <dgm:bulletEnabled val="1"/>
        </dgm:presLayoutVars>
      </dgm:prSet>
      <dgm:spPr/>
    </dgm:pt>
    <dgm:pt modelId="{EC7FF96A-0390-8E4E-B651-E30663389887}" type="pres">
      <dgm:prSet presAssocID="{DDB90958-CB89-234B-9049-12AA4F4C783B}" presName="circ3" presStyleLbl="vennNode1" presStyleIdx="2" presStyleCnt="5" custLinFactNeighborX="8499" custLinFactNeighborY="-1415"/>
      <dgm:spPr>
        <a:noFill/>
        <a:ln w="149225">
          <a:solidFill>
            <a:srgbClr val="FFC000"/>
          </a:solidFill>
        </a:ln>
      </dgm:spPr>
    </dgm:pt>
    <dgm:pt modelId="{5A869749-5A73-F041-AFF2-0DCE1D9EAF94}" type="pres">
      <dgm:prSet presAssocID="{DDB90958-CB89-234B-9049-12AA4F4C783B}" presName="circ3Tx" presStyleLbl="revTx" presStyleIdx="0" presStyleCnt="0" custLinFactNeighborX="2724" custLinFactNeighborY="-33016">
        <dgm:presLayoutVars>
          <dgm:chMax val="0"/>
          <dgm:chPref val="0"/>
          <dgm:bulletEnabled val="1"/>
        </dgm:presLayoutVars>
      </dgm:prSet>
      <dgm:spPr/>
    </dgm:pt>
    <dgm:pt modelId="{03BA1E3D-E477-634C-B2B5-230353EED967}" type="pres">
      <dgm:prSet presAssocID="{DC6590F5-0812-1647-949D-7DC7BFF5F33B}" presName="circ4" presStyleLbl="vennNode1" presStyleIdx="3" presStyleCnt="5" custLinFactNeighborX="-21947" custLinFactNeighborY="-2832"/>
      <dgm:spPr>
        <a:noFill/>
        <a:ln w="149225">
          <a:solidFill>
            <a:srgbClr val="FFC000"/>
          </a:solidFill>
        </a:ln>
      </dgm:spPr>
    </dgm:pt>
    <dgm:pt modelId="{972FFC3D-6D0D-0C4A-8D80-3E38A720F1ED}" type="pres">
      <dgm:prSet presAssocID="{DC6590F5-0812-1647-949D-7DC7BFF5F33B}" presName="circ4Tx" presStyleLbl="revTx" presStyleIdx="0" presStyleCnt="0" custLinFactNeighborX="-17023" custLinFactNeighborY="-28645">
        <dgm:presLayoutVars>
          <dgm:chMax val="0"/>
          <dgm:chPref val="0"/>
          <dgm:bulletEnabled val="1"/>
        </dgm:presLayoutVars>
      </dgm:prSet>
      <dgm:spPr/>
    </dgm:pt>
    <dgm:pt modelId="{010EAC4C-6954-4143-80E3-6DAD4BC4DFA8}" type="pres">
      <dgm:prSet presAssocID="{B83B5D24-B0B3-B64D-860A-2F6C60E63D22}" presName="circ5" presStyleLbl="vennNode1" presStyleIdx="4" presStyleCnt="5" custLinFactNeighborX="-53814" custLinFactNeighborY="-24781"/>
      <dgm:spPr>
        <a:noFill/>
        <a:ln w="149225">
          <a:solidFill>
            <a:srgbClr val="FFC000"/>
          </a:solidFill>
        </a:ln>
      </dgm:spPr>
    </dgm:pt>
    <dgm:pt modelId="{4C6A8748-19C7-6B47-9836-8075F445F120}" type="pres">
      <dgm:prSet presAssocID="{B83B5D24-B0B3-B64D-860A-2F6C60E63D22}" presName="circ5Tx" presStyleLbl="revTx" presStyleIdx="0" presStyleCnt="0" custLinFactNeighborX="-49331" custLinFactNeighborY="-40054">
        <dgm:presLayoutVars>
          <dgm:chMax val="0"/>
          <dgm:chPref val="0"/>
          <dgm:bulletEnabled val="1"/>
        </dgm:presLayoutVars>
      </dgm:prSet>
      <dgm:spPr/>
    </dgm:pt>
  </dgm:ptLst>
  <dgm:cxnLst>
    <dgm:cxn modelId="{C9346520-3464-6549-850B-482F4A26BD36}" type="presOf" srcId="{DDB90958-CB89-234B-9049-12AA4F4C783B}" destId="{5A869749-5A73-F041-AFF2-0DCE1D9EAF94}" srcOrd="0" destOrd="0" presId="urn:microsoft.com/office/officeart/2005/8/layout/venn1"/>
    <dgm:cxn modelId="{603AB65B-A739-2A4A-8B9A-A2EDE3325F6A}" type="presOf" srcId="{48F16AB6-2DF3-2C46-8C4F-D84D9192E443}" destId="{8515C1BB-BC79-BB48-A719-AF0F0964F92E}" srcOrd="0" destOrd="0" presId="urn:microsoft.com/office/officeart/2005/8/layout/venn1"/>
    <dgm:cxn modelId="{7CBD695E-C3D3-8E4E-A455-99A5F82DE19D}" type="presOf" srcId="{B83B5D24-B0B3-B64D-860A-2F6C60E63D22}" destId="{4C6A8748-19C7-6B47-9836-8075F445F120}" srcOrd="0" destOrd="0" presId="urn:microsoft.com/office/officeart/2005/8/layout/venn1"/>
    <dgm:cxn modelId="{1625896A-9B27-8549-AA05-78BAD72AB708}" type="presOf" srcId="{DC6590F5-0812-1647-949D-7DC7BFF5F33B}" destId="{972FFC3D-6D0D-0C4A-8D80-3E38A720F1ED}" srcOrd="0" destOrd="0" presId="urn:microsoft.com/office/officeart/2005/8/layout/venn1"/>
    <dgm:cxn modelId="{37418698-B653-7543-BAAE-0950218D1054}" type="presOf" srcId="{B7B4D5CB-0A95-4D48-A1AB-D1C4AC9D30FE}" destId="{E82B9C0F-E171-8D4A-AB52-B2E580CEBCE1}" srcOrd="0" destOrd="0" presId="urn:microsoft.com/office/officeart/2005/8/layout/venn1"/>
    <dgm:cxn modelId="{FA4C5AB3-3303-EC4B-BB99-BE4E8ACC8FDB}" srcId="{48F16AB6-2DF3-2C46-8C4F-D84D9192E443}" destId="{3C2251DB-BECA-9047-A247-969BD779158C}" srcOrd="1" destOrd="0" parTransId="{BF415DBE-E168-5A40-B4F9-0EDB0BFBB7E3}" sibTransId="{518E14AB-E444-7B4C-BED5-2FD591B036B7}"/>
    <dgm:cxn modelId="{207516C8-FC7C-2544-9360-14BBE0A51BCA}" srcId="{48F16AB6-2DF3-2C46-8C4F-D84D9192E443}" destId="{B7B4D5CB-0A95-4D48-A1AB-D1C4AC9D30FE}" srcOrd="0" destOrd="0" parTransId="{54DA4A80-E5BA-CC4F-AEC4-CE9F146859BE}" sibTransId="{51AAF30B-9CC8-154B-8E3A-3F049820068C}"/>
    <dgm:cxn modelId="{682501DE-9C0C-CE4A-9E89-BA1437B6553A}" type="presOf" srcId="{3C2251DB-BECA-9047-A247-969BD779158C}" destId="{E9C2C817-37B8-6645-B2BB-BDE58ACAE783}" srcOrd="0" destOrd="0" presId="urn:microsoft.com/office/officeart/2005/8/layout/venn1"/>
    <dgm:cxn modelId="{9ADDECEC-3028-0D49-A113-46E1949E748C}" srcId="{48F16AB6-2DF3-2C46-8C4F-D84D9192E443}" destId="{B83B5D24-B0B3-B64D-860A-2F6C60E63D22}" srcOrd="4" destOrd="0" parTransId="{1C2BD314-FE0A-2247-A90E-36624B7188E9}" sibTransId="{91753AA2-E796-0642-9A7E-BE72D8EE9A29}"/>
    <dgm:cxn modelId="{C6E663FA-AB75-8542-BCA1-9DA28BCEC549}" srcId="{48F16AB6-2DF3-2C46-8C4F-D84D9192E443}" destId="{DDB90958-CB89-234B-9049-12AA4F4C783B}" srcOrd="2" destOrd="0" parTransId="{AEFD48A2-AE86-6A40-810C-10B5EB64C29C}" sibTransId="{51246A89-ECAD-3A4F-A191-4174BDFF4E2A}"/>
    <dgm:cxn modelId="{793103FD-A022-084F-940E-6640A7E57ECA}" srcId="{48F16AB6-2DF3-2C46-8C4F-D84D9192E443}" destId="{DC6590F5-0812-1647-949D-7DC7BFF5F33B}" srcOrd="3" destOrd="0" parTransId="{A2D9D7E5-9130-634A-89B6-5217B1CEB891}" sibTransId="{E44F79A3-6585-1B4C-B8B9-A451B5D9D2ED}"/>
    <dgm:cxn modelId="{8AB0FCEB-7963-EA43-9259-70399D70D76C}" type="presParOf" srcId="{8515C1BB-BC79-BB48-A719-AF0F0964F92E}" destId="{BCB4B0B0-CF8F-FA47-AE68-DD3B3AE7EE37}" srcOrd="0" destOrd="0" presId="urn:microsoft.com/office/officeart/2005/8/layout/venn1"/>
    <dgm:cxn modelId="{3A626D79-4473-794C-AC97-FE18809CEB85}" type="presParOf" srcId="{8515C1BB-BC79-BB48-A719-AF0F0964F92E}" destId="{E82B9C0F-E171-8D4A-AB52-B2E580CEBCE1}" srcOrd="1" destOrd="0" presId="urn:microsoft.com/office/officeart/2005/8/layout/venn1"/>
    <dgm:cxn modelId="{4DD1FC79-421B-2346-9088-F5CA1CAB7F6D}" type="presParOf" srcId="{8515C1BB-BC79-BB48-A719-AF0F0964F92E}" destId="{D5B268FD-DD32-7B4C-8AAA-A91AB15BBAF2}" srcOrd="2" destOrd="0" presId="urn:microsoft.com/office/officeart/2005/8/layout/venn1"/>
    <dgm:cxn modelId="{3BE7FDBB-2184-9843-A595-1E7B5ABBC765}" type="presParOf" srcId="{8515C1BB-BC79-BB48-A719-AF0F0964F92E}" destId="{E9C2C817-37B8-6645-B2BB-BDE58ACAE783}" srcOrd="3" destOrd="0" presId="urn:microsoft.com/office/officeart/2005/8/layout/venn1"/>
    <dgm:cxn modelId="{9EFD84BC-F659-634D-ADCA-E9562E02D44B}" type="presParOf" srcId="{8515C1BB-BC79-BB48-A719-AF0F0964F92E}" destId="{EC7FF96A-0390-8E4E-B651-E30663389887}" srcOrd="4" destOrd="0" presId="urn:microsoft.com/office/officeart/2005/8/layout/venn1"/>
    <dgm:cxn modelId="{3DEC910D-472B-1248-B344-BC1B76D85E1D}" type="presParOf" srcId="{8515C1BB-BC79-BB48-A719-AF0F0964F92E}" destId="{5A869749-5A73-F041-AFF2-0DCE1D9EAF94}" srcOrd="5" destOrd="0" presId="urn:microsoft.com/office/officeart/2005/8/layout/venn1"/>
    <dgm:cxn modelId="{1AA5D7D5-9D53-9647-9271-2CD21B860049}" type="presParOf" srcId="{8515C1BB-BC79-BB48-A719-AF0F0964F92E}" destId="{03BA1E3D-E477-634C-B2B5-230353EED967}" srcOrd="6" destOrd="0" presId="urn:microsoft.com/office/officeart/2005/8/layout/venn1"/>
    <dgm:cxn modelId="{73C1E4CE-44DC-B341-B624-73B6D4D8B37E}" type="presParOf" srcId="{8515C1BB-BC79-BB48-A719-AF0F0964F92E}" destId="{972FFC3D-6D0D-0C4A-8D80-3E38A720F1ED}" srcOrd="7" destOrd="0" presId="urn:microsoft.com/office/officeart/2005/8/layout/venn1"/>
    <dgm:cxn modelId="{7A891F77-FB65-004F-A7DE-DD1C6FD1E230}" type="presParOf" srcId="{8515C1BB-BC79-BB48-A719-AF0F0964F92E}" destId="{010EAC4C-6954-4143-80E3-6DAD4BC4DFA8}" srcOrd="8" destOrd="0" presId="urn:microsoft.com/office/officeart/2005/8/layout/venn1"/>
    <dgm:cxn modelId="{87B654AC-C4FD-D04E-B533-92D665FF8706}" type="presParOf" srcId="{8515C1BB-BC79-BB48-A719-AF0F0964F92E}" destId="{4C6A8748-19C7-6B47-9836-8075F445F12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F16AB6-2DF3-2C46-8C4F-D84D9192E4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7B4D5CB-0A95-4D48-A1AB-D1C4AC9D30FE}">
      <dgm:prSet/>
      <dgm:spPr/>
      <dgm:t>
        <a:bodyPr/>
        <a:lstStyle/>
        <a:p>
          <a:r>
            <a:rPr lang="ru-BY" dirty="0"/>
            <a:t>Быстрота</a:t>
          </a:r>
        </a:p>
      </dgm:t>
    </dgm:pt>
    <dgm:pt modelId="{54DA4A80-E5BA-CC4F-AEC4-CE9F146859BE}" type="parTrans" cxnId="{207516C8-FC7C-2544-9360-14BBE0A51BCA}">
      <dgm:prSet/>
      <dgm:spPr/>
      <dgm:t>
        <a:bodyPr/>
        <a:lstStyle/>
        <a:p>
          <a:endParaRPr lang="ru-RU"/>
        </a:p>
      </dgm:t>
    </dgm:pt>
    <dgm:pt modelId="{51AAF30B-9CC8-154B-8E3A-3F049820068C}" type="sibTrans" cxnId="{207516C8-FC7C-2544-9360-14BBE0A51BCA}">
      <dgm:prSet/>
      <dgm:spPr/>
      <dgm:t>
        <a:bodyPr/>
        <a:lstStyle/>
        <a:p>
          <a:endParaRPr lang="ru-RU"/>
        </a:p>
      </dgm:t>
    </dgm:pt>
    <dgm:pt modelId="{3C2251DB-BECA-9047-A247-969BD779158C}">
      <dgm:prSet/>
      <dgm:spPr/>
      <dgm:t>
        <a:bodyPr/>
        <a:lstStyle/>
        <a:p>
          <a:r>
            <a:rPr lang="ru-BY" dirty="0"/>
            <a:t>Гибкость</a:t>
          </a:r>
        </a:p>
      </dgm:t>
    </dgm:pt>
    <dgm:pt modelId="{BF415DBE-E168-5A40-B4F9-0EDB0BFBB7E3}" type="parTrans" cxnId="{FA4C5AB3-3303-EC4B-BB99-BE4E8ACC8FDB}">
      <dgm:prSet/>
      <dgm:spPr/>
      <dgm:t>
        <a:bodyPr/>
        <a:lstStyle/>
        <a:p>
          <a:endParaRPr lang="ru-RU"/>
        </a:p>
      </dgm:t>
    </dgm:pt>
    <dgm:pt modelId="{518E14AB-E444-7B4C-BED5-2FD591B036B7}" type="sibTrans" cxnId="{FA4C5AB3-3303-EC4B-BB99-BE4E8ACC8FDB}">
      <dgm:prSet/>
      <dgm:spPr/>
      <dgm:t>
        <a:bodyPr/>
        <a:lstStyle/>
        <a:p>
          <a:endParaRPr lang="ru-RU"/>
        </a:p>
      </dgm:t>
    </dgm:pt>
    <dgm:pt modelId="{DDB90958-CB89-234B-9049-12AA4F4C783B}">
      <dgm:prSet/>
      <dgm:spPr/>
      <dgm:t>
        <a:bodyPr/>
        <a:lstStyle/>
        <a:p>
          <a:r>
            <a:rPr lang="ru-BY" dirty="0"/>
            <a:t>Ловкость</a:t>
          </a:r>
        </a:p>
      </dgm:t>
    </dgm:pt>
    <dgm:pt modelId="{AEFD48A2-AE86-6A40-810C-10B5EB64C29C}" type="parTrans" cxnId="{C6E663FA-AB75-8542-BCA1-9DA28BCEC549}">
      <dgm:prSet/>
      <dgm:spPr/>
      <dgm:t>
        <a:bodyPr/>
        <a:lstStyle/>
        <a:p>
          <a:endParaRPr lang="ru-RU"/>
        </a:p>
      </dgm:t>
    </dgm:pt>
    <dgm:pt modelId="{51246A89-ECAD-3A4F-A191-4174BDFF4E2A}" type="sibTrans" cxnId="{C6E663FA-AB75-8542-BCA1-9DA28BCEC549}">
      <dgm:prSet/>
      <dgm:spPr/>
      <dgm:t>
        <a:bodyPr/>
        <a:lstStyle/>
        <a:p>
          <a:endParaRPr lang="ru-RU"/>
        </a:p>
      </dgm:t>
    </dgm:pt>
    <dgm:pt modelId="{DC6590F5-0812-1647-949D-7DC7BFF5F33B}">
      <dgm:prSet/>
      <dgm:spPr/>
      <dgm:t>
        <a:bodyPr/>
        <a:lstStyle/>
        <a:p>
          <a:r>
            <a:rPr lang="ru-BY" dirty="0"/>
            <a:t>Сила</a:t>
          </a:r>
        </a:p>
      </dgm:t>
    </dgm:pt>
    <dgm:pt modelId="{A2D9D7E5-9130-634A-89B6-5217B1CEB891}" type="parTrans" cxnId="{793103FD-A022-084F-940E-6640A7E57ECA}">
      <dgm:prSet/>
      <dgm:spPr/>
      <dgm:t>
        <a:bodyPr/>
        <a:lstStyle/>
        <a:p>
          <a:endParaRPr lang="ru-RU"/>
        </a:p>
      </dgm:t>
    </dgm:pt>
    <dgm:pt modelId="{E44F79A3-6585-1B4C-B8B9-A451B5D9D2ED}" type="sibTrans" cxnId="{793103FD-A022-084F-940E-6640A7E57ECA}">
      <dgm:prSet/>
      <dgm:spPr/>
      <dgm:t>
        <a:bodyPr/>
        <a:lstStyle/>
        <a:p>
          <a:endParaRPr lang="ru-RU"/>
        </a:p>
      </dgm:t>
    </dgm:pt>
    <dgm:pt modelId="{B83B5D24-B0B3-B64D-860A-2F6C60E63D22}">
      <dgm:prSet/>
      <dgm:spPr/>
      <dgm:t>
        <a:bodyPr/>
        <a:lstStyle/>
        <a:p>
          <a:r>
            <a:rPr lang="ru-BY" dirty="0"/>
            <a:t>Выносливость</a:t>
          </a:r>
        </a:p>
      </dgm:t>
    </dgm:pt>
    <dgm:pt modelId="{1C2BD314-FE0A-2247-A90E-36624B7188E9}" type="parTrans" cxnId="{9ADDECEC-3028-0D49-A113-46E1949E748C}">
      <dgm:prSet/>
      <dgm:spPr/>
      <dgm:t>
        <a:bodyPr/>
        <a:lstStyle/>
        <a:p>
          <a:endParaRPr lang="ru-RU"/>
        </a:p>
      </dgm:t>
    </dgm:pt>
    <dgm:pt modelId="{91753AA2-E796-0642-9A7E-BE72D8EE9A29}" type="sibTrans" cxnId="{9ADDECEC-3028-0D49-A113-46E1949E748C}">
      <dgm:prSet/>
      <dgm:spPr/>
      <dgm:t>
        <a:bodyPr/>
        <a:lstStyle/>
        <a:p>
          <a:endParaRPr lang="ru-RU"/>
        </a:p>
      </dgm:t>
    </dgm:pt>
    <dgm:pt modelId="{8515C1BB-BC79-BB48-A719-AF0F0964F92E}" type="pres">
      <dgm:prSet presAssocID="{48F16AB6-2DF3-2C46-8C4F-D84D9192E443}" presName="compositeShape" presStyleCnt="0">
        <dgm:presLayoutVars>
          <dgm:chMax val="7"/>
          <dgm:dir/>
          <dgm:resizeHandles val="exact"/>
        </dgm:presLayoutVars>
      </dgm:prSet>
      <dgm:spPr/>
    </dgm:pt>
    <dgm:pt modelId="{BCB4B0B0-CF8F-FA47-AE68-DD3B3AE7EE37}" type="pres">
      <dgm:prSet presAssocID="{B7B4D5CB-0A95-4D48-A1AB-D1C4AC9D30FE}" presName="circ1" presStyleLbl="vennNode1" presStyleIdx="0" presStyleCnt="5" custLinFactNeighborX="-4956" custLinFactNeighborY="-9912"/>
      <dgm:spPr>
        <a:noFill/>
        <a:ln w="149225">
          <a:solidFill>
            <a:srgbClr val="FFC000"/>
          </a:solidFill>
        </a:ln>
      </dgm:spPr>
    </dgm:pt>
    <dgm:pt modelId="{E82B9C0F-E171-8D4A-AB52-B2E580CEBCE1}" type="pres">
      <dgm:prSet presAssocID="{B7B4D5CB-0A95-4D48-A1AB-D1C4AC9D30F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B268FD-DD32-7B4C-8AAA-A91AB15BBAF2}" type="pres">
      <dgm:prSet presAssocID="{3C2251DB-BECA-9047-A247-969BD779158C}" presName="circ2" presStyleLbl="vennNode1" presStyleIdx="1" presStyleCnt="5" custLinFactNeighborX="44418" custLinFactNeighborY="-24781"/>
      <dgm:spPr>
        <a:noFill/>
        <a:ln w="149225">
          <a:solidFill>
            <a:srgbClr val="FFC000"/>
          </a:solidFill>
        </a:ln>
      </dgm:spPr>
    </dgm:pt>
    <dgm:pt modelId="{E9C2C817-37B8-6645-B2BB-BDE58ACAE783}" type="pres">
      <dgm:prSet presAssocID="{3C2251DB-BECA-9047-A247-969BD779158C}" presName="circ2Tx" presStyleLbl="revTx" presStyleIdx="0" presStyleCnt="0" custLinFactNeighborX="30783" custLinFactNeighborY="-41998">
        <dgm:presLayoutVars>
          <dgm:chMax val="0"/>
          <dgm:chPref val="0"/>
          <dgm:bulletEnabled val="1"/>
        </dgm:presLayoutVars>
      </dgm:prSet>
      <dgm:spPr/>
    </dgm:pt>
    <dgm:pt modelId="{EC7FF96A-0390-8E4E-B651-E30663389887}" type="pres">
      <dgm:prSet presAssocID="{DDB90958-CB89-234B-9049-12AA4F4C783B}" presName="circ3" presStyleLbl="vennNode1" presStyleIdx="2" presStyleCnt="5" custLinFactNeighborX="8499" custLinFactNeighborY="-1415"/>
      <dgm:spPr>
        <a:noFill/>
        <a:ln w="149225">
          <a:solidFill>
            <a:srgbClr val="FFC000"/>
          </a:solidFill>
        </a:ln>
      </dgm:spPr>
    </dgm:pt>
    <dgm:pt modelId="{5A869749-5A73-F041-AFF2-0DCE1D9EAF94}" type="pres">
      <dgm:prSet presAssocID="{DDB90958-CB89-234B-9049-12AA4F4C783B}" presName="circ3Tx" presStyleLbl="revTx" presStyleIdx="0" presStyleCnt="0" custLinFactNeighborX="2724" custLinFactNeighborY="-33016">
        <dgm:presLayoutVars>
          <dgm:chMax val="0"/>
          <dgm:chPref val="0"/>
          <dgm:bulletEnabled val="1"/>
        </dgm:presLayoutVars>
      </dgm:prSet>
      <dgm:spPr/>
    </dgm:pt>
    <dgm:pt modelId="{03BA1E3D-E477-634C-B2B5-230353EED967}" type="pres">
      <dgm:prSet presAssocID="{DC6590F5-0812-1647-949D-7DC7BFF5F33B}" presName="circ4" presStyleLbl="vennNode1" presStyleIdx="3" presStyleCnt="5" custLinFactNeighborX="-21947" custLinFactNeighborY="-2832"/>
      <dgm:spPr>
        <a:noFill/>
        <a:ln w="149225">
          <a:solidFill>
            <a:srgbClr val="FFC000"/>
          </a:solidFill>
        </a:ln>
      </dgm:spPr>
    </dgm:pt>
    <dgm:pt modelId="{972FFC3D-6D0D-0C4A-8D80-3E38A720F1ED}" type="pres">
      <dgm:prSet presAssocID="{DC6590F5-0812-1647-949D-7DC7BFF5F33B}" presName="circ4Tx" presStyleLbl="revTx" presStyleIdx="0" presStyleCnt="0" custLinFactNeighborX="-17023" custLinFactNeighborY="-28645">
        <dgm:presLayoutVars>
          <dgm:chMax val="0"/>
          <dgm:chPref val="0"/>
          <dgm:bulletEnabled val="1"/>
        </dgm:presLayoutVars>
      </dgm:prSet>
      <dgm:spPr/>
    </dgm:pt>
    <dgm:pt modelId="{010EAC4C-6954-4143-80E3-6DAD4BC4DFA8}" type="pres">
      <dgm:prSet presAssocID="{B83B5D24-B0B3-B64D-860A-2F6C60E63D22}" presName="circ5" presStyleLbl="vennNode1" presStyleIdx="4" presStyleCnt="5" custLinFactNeighborX="-53814" custLinFactNeighborY="-24781"/>
      <dgm:spPr>
        <a:noFill/>
        <a:ln w="149225">
          <a:solidFill>
            <a:srgbClr val="FFC000"/>
          </a:solidFill>
        </a:ln>
      </dgm:spPr>
    </dgm:pt>
    <dgm:pt modelId="{4C6A8748-19C7-6B47-9836-8075F445F120}" type="pres">
      <dgm:prSet presAssocID="{B83B5D24-B0B3-B64D-860A-2F6C60E63D22}" presName="circ5Tx" presStyleLbl="revTx" presStyleIdx="0" presStyleCnt="0" custLinFactNeighborX="-49331" custLinFactNeighborY="-40054">
        <dgm:presLayoutVars>
          <dgm:chMax val="0"/>
          <dgm:chPref val="0"/>
          <dgm:bulletEnabled val="1"/>
        </dgm:presLayoutVars>
      </dgm:prSet>
      <dgm:spPr/>
    </dgm:pt>
  </dgm:ptLst>
  <dgm:cxnLst>
    <dgm:cxn modelId="{C9346520-3464-6549-850B-482F4A26BD36}" type="presOf" srcId="{DDB90958-CB89-234B-9049-12AA4F4C783B}" destId="{5A869749-5A73-F041-AFF2-0DCE1D9EAF94}" srcOrd="0" destOrd="0" presId="urn:microsoft.com/office/officeart/2005/8/layout/venn1"/>
    <dgm:cxn modelId="{603AB65B-A739-2A4A-8B9A-A2EDE3325F6A}" type="presOf" srcId="{48F16AB6-2DF3-2C46-8C4F-D84D9192E443}" destId="{8515C1BB-BC79-BB48-A719-AF0F0964F92E}" srcOrd="0" destOrd="0" presId="urn:microsoft.com/office/officeart/2005/8/layout/venn1"/>
    <dgm:cxn modelId="{7CBD695E-C3D3-8E4E-A455-99A5F82DE19D}" type="presOf" srcId="{B83B5D24-B0B3-B64D-860A-2F6C60E63D22}" destId="{4C6A8748-19C7-6B47-9836-8075F445F120}" srcOrd="0" destOrd="0" presId="urn:microsoft.com/office/officeart/2005/8/layout/venn1"/>
    <dgm:cxn modelId="{1625896A-9B27-8549-AA05-78BAD72AB708}" type="presOf" srcId="{DC6590F5-0812-1647-949D-7DC7BFF5F33B}" destId="{972FFC3D-6D0D-0C4A-8D80-3E38A720F1ED}" srcOrd="0" destOrd="0" presId="urn:microsoft.com/office/officeart/2005/8/layout/venn1"/>
    <dgm:cxn modelId="{37418698-B653-7543-BAAE-0950218D1054}" type="presOf" srcId="{B7B4D5CB-0A95-4D48-A1AB-D1C4AC9D30FE}" destId="{E82B9C0F-E171-8D4A-AB52-B2E580CEBCE1}" srcOrd="0" destOrd="0" presId="urn:microsoft.com/office/officeart/2005/8/layout/venn1"/>
    <dgm:cxn modelId="{FA4C5AB3-3303-EC4B-BB99-BE4E8ACC8FDB}" srcId="{48F16AB6-2DF3-2C46-8C4F-D84D9192E443}" destId="{3C2251DB-BECA-9047-A247-969BD779158C}" srcOrd="1" destOrd="0" parTransId="{BF415DBE-E168-5A40-B4F9-0EDB0BFBB7E3}" sibTransId="{518E14AB-E444-7B4C-BED5-2FD591B036B7}"/>
    <dgm:cxn modelId="{207516C8-FC7C-2544-9360-14BBE0A51BCA}" srcId="{48F16AB6-2DF3-2C46-8C4F-D84D9192E443}" destId="{B7B4D5CB-0A95-4D48-A1AB-D1C4AC9D30FE}" srcOrd="0" destOrd="0" parTransId="{54DA4A80-E5BA-CC4F-AEC4-CE9F146859BE}" sibTransId="{51AAF30B-9CC8-154B-8E3A-3F049820068C}"/>
    <dgm:cxn modelId="{682501DE-9C0C-CE4A-9E89-BA1437B6553A}" type="presOf" srcId="{3C2251DB-BECA-9047-A247-969BD779158C}" destId="{E9C2C817-37B8-6645-B2BB-BDE58ACAE783}" srcOrd="0" destOrd="0" presId="urn:microsoft.com/office/officeart/2005/8/layout/venn1"/>
    <dgm:cxn modelId="{9ADDECEC-3028-0D49-A113-46E1949E748C}" srcId="{48F16AB6-2DF3-2C46-8C4F-D84D9192E443}" destId="{B83B5D24-B0B3-B64D-860A-2F6C60E63D22}" srcOrd="4" destOrd="0" parTransId="{1C2BD314-FE0A-2247-A90E-36624B7188E9}" sibTransId="{91753AA2-E796-0642-9A7E-BE72D8EE9A29}"/>
    <dgm:cxn modelId="{C6E663FA-AB75-8542-BCA1-9DA28BCEC549}" srcId="{48F16AB6-2DF3-2C46-8C4F-D84D9192E443}" destId="{DDB90958-CB89-234B-9049-12AA4F4C783B}" srcOrd="2" destOrd="0" parTransId="{AEFD48A2-AE86-6A40-810C-10B5EB64C29C}" sibTransId="{51246A89-ECAD-3A4F-A191-4174BDFF4E2A}"/>
    <dgm:cxn modelId="{793103FD-A022-084F-940E-6640A7E57ECA}" srcId="{48F16AB6-2DF3-2C46-8C4F-D84D9192E443}" destId="{DC6590F5-0812-1647-949D-7DC7BFF5F33B}" srcOrd="3" destOrd="0" parTransId="{A2D9D7E5-9130-634A-89B6-5217B1CEB891}" sibTransId="{E44F79A3-6585-1B4C-B8B9-A451B5D9D2ED}"/>
    <dgm:cxn modelId="{8AB0FCEB-7963-EA43-9259-70399D70D76C}" type="presParOf" srcId="{8515C1BB-BC79-BB48-A719-AF0F0964F92E}" destId="{BCB4B0B0-CF8F-FA47-AE68-DD3B3AE7EE37}" srcOrd="0" destOrd="0" presId="urn:microsoft.com/office/officeart/2005/8/layout/venn1"/>
    <dgm:cxn modelId="{3A626D79-4473-794C-AC97-FE18809CEB85}" type="presParOf" srcId="{8515C1BB-BC79-BB48-A719-AF0F0964F92E}" destId="{E82B9C0F-E171-8D4A-AB52-B2E580CEBCE1}" srcOrd="1" destOrd="0" presId="urn:microsoft.com/office/officeart/2005/8/layout/venn1"/>
    <dgm:cxn modelId="{4DD1FC79-421B-2346-9088-F5CA1CAB7F6D}" type="presParOf" srcId="{8515C1BB-BC79-BB48-A719-AF0F0964F92E}" destId="{D5B268FD-DD32-7B4C-8AAA-A91AB15BBAF2}" srcOrd="2" destOrd="0" presId="urn:microsoft.com/office/officeart/2005/8/layout/venn1"/>
    <dgm:cxn modelId="{3BE7FDBB-2184-9843-A595-1E7B5ABBC765}" type="presParOf" srcId="{8515C1BB-BC79-BB48-A719-AF0F0964F92E}" destId="{E9C2C817-37B8-6645-B2BB-BDE58ACAE783}" srcOrd="3" destOrd="0" presId="urn:microsoft.com/office/officeart/2005/8/layout/venn1"/>
    <dgm:cxn modelId="{9EFD84BC-F659-634D-ADCA-E9562E02D44B}" type="presParOf" srcId="{8515C1BB-BC79-BB48-A719-AF0F0964F92E}" destId="{EC7FF96A-0390-8E4E-B651-E30663389887}" srcOrd="4" destOrd="0" presId="urn:microsoft.com/office/officeart/2005/8/layout/venn1"/>
    <dgm:cxn modelId="{3DEC910D-472B-1248-B344-BC1B76D85E1D}" type="presParOf" srcId="{8515C1BB-BC79-BB48-A719-AF0F0964F92E}" destId="{5A869749-5A73-F041-AFF2-0DCE1D9EAF94}" srcOrd="5" destOrd="0" presId="urn:microsoft.com/office/officeart/2005/8/layout/venn1"/>
    <dgm:cxn modelId="{1AA5D7D5-9D53-9647-9271-2CD21B860049}" type="presParOf" srcId="{8515C1BB-BC79-BB48-A719-AF0F0964F92E}" destId="{03BA1E3D-E477-634C-B2B5-230353EED967}" srcOrd="6" destOrd="0" presId="urn:microsoft.com/office/officeart/2005/8/layout/venn1"/>
    <dgm:cxn modelId="{73C1E4CE-44DC-B341-B624-73B6D4D8B37E}" type="presParOf" srcId="{8515C1BB-BC79-BB48-A719-AF0F0964F92E}" destId="{972FFC3D-6D0D-0C4A-8D80-3E38A720F1ED}" srcOrd="7" destOrd="0" presId="urn:microsoft.com/office/officeart/2005/8/layout/venn1"/>
    <dgm:cxn modelId="{7A891F77-FB65-004F-A7DE-DD1C6FD1E230}" type="presParOf" srcId="{8515C1BB-BC79-BB48-A719-AF0F0964F92E}" destId="{010EAC4C-6954-4143-80E3-6DAD4BC4DFA8}" srcOrd="8" destOrd="0" presId="urn:microsoft.com/office/officeart/2005/8/layout/venn1"/>
    <dgm:cxn modelId="{87B654AC-C4FD-D04E-B533-92D665FF8706}" type="presParOf" srcId="{8515C1BB-BC79-BB48-A719-AF0F0964F92E}" destId="{4C6A8748-19C7-6B47-9836-8075F445F12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F16AB6-2DF3-2C46-8C4F-D84D9192E4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7B4D5CB-0A95-4D48-A1AB-D1C4AC9D30FE}">
      <dgm:prSet custT="1"/>
      <dgm:spPr/>
      <dgm:t>
        <a:bodyPr/>
        <a:lstStyle/>
        <a:p>
          <a:r>
            <a:rPr lang="ru-BY" sz="1400" b="1" dirty="0"/>
            <a:t>Эффективность</a:t>
          </a:r>
        </a:p>
      </dgm:t>
    </dgm:pt>
    <dgm:pt modelId="{54DA4A80-E5BA-CC4F-AEC4-CE9F146859BE}" type="parTrans" cxnId="{207516C8-FC7C-2544-9360-14BBE0A51BCA}">
      <dgm:prSet/>
      <dgm:spPr/>
      <dgm:t>
        <a:bodyPr/>
        <a:lstStyle/>
        <a:p>
          <a:endParaRPr lang="ru-RU" sz="2000" b="1"/>
        </a:p>
      </dgm:t>
    </dgm:pt>
    <dgm:pt modelId="{51AAF30B-9CC8-154B-8E3A-3F049820068C}" type="sibTrans" cxnId="{207516C8-FC7C-2544-9360-14BBE0A51BCA}">
      <dgm:prSet/>
      <dgm:spPr/>
      <dgm:t>
        <a:bodyPr/>
        <a:lstStyle/>
        <a:p>
          <a:endParaRPr lang="ru-RU" sz="2000" b="1"/>
        </a:p>
      </dgm:t>
    </dgm:pt>
    <dgm:pt modelId="{3C2251DB-BECA-9047-A247-969BD779158C}">
      <dgm:prSet custT="1"/>
      <dgm:spPr/>
      <dgm:t>
        <a:bodyPr/>
        <a:lstStyle/>
        <a:p>
          <a:r>
            <a:rPr lang="ru-BY" sz="1400" b="1" dirty="0"/>
            <a:t>Стабильность</a:t>
          </a:r>
        </a:p>
      </dgm:t>
    </dgm:pt>
    <dgm:pt modelId="{BF415DBE-E168-5A40-B4F9-0EDB0BFBB7E3}" type="parTrans" cxnId="{FA4C5AB3-3303-EC4B-BB99-BE4E8ACC8FDB}">
      <dgm:prSet/>
      <dgm:spPr/>
      <dgm:t>
        <a:bodyPr/>
        <a:lstStyle/>
        <a:p>
          <a:endParaRPr lang="ru-RU" sz="2000" b="1"/>
        </a:p>
      </dgm:t>
    </dgm:pt>
    <dgm:pt modelId="{518E14AB-E444-7B4C-BED5-2FD591B036B7}" type="sibTrans" cxnId="{FA4C5AB3-3303-EC4B-BB99-BE4E8ACC8FDB}">
      <dgm:prSet/>
      <dgm:spPr/>
      <dgm:t>
        <a:bodyPr/>
        <a:lstStyle/>
        <a:p>
          <a:endParaRPr lang="ru-RU" sz="2000" b="1"/>
        </a:p>
      </dgm:t>
    </dgm:pt>
    <dgm:pt modelId="{DDB90958-CB89-234B-9049-12AA4F4C783B}">
      <dgm:prSet custT="1"/>
      <dgm:spPr/>
      <dgm:t>
        <a:bodyPr/>
        <a:lstStyle/>
        <a:p>
          <a:r>
            <a:rPr lang="ru-BY" sz="1400" b="1" dirty="0"/>
            <a:t>Вариативность</a:t>
          </a:r>
        </a:p>
      </dgm:t>
    </dgm:pt>
    <dgm:pt modelId="{AEFD48A2-AE86-6A40-810C-10B5EB64C29C}" type="parTrans" cxnId="{C6E663FA-AB75-8542-BCA1-9DA28BCEC549}">
      <dgm:prSet/>
      <dgm:spPr/>
      <dgm:t>
        <a:bodyPr/>
        <a:lstStyle/>
        <a:p>
          <a:endParaRPr lang="ru-RU" sz="2000" b="1"/>
        </a:p>
      </dgm:t>
    </dgm:pt>
    <dgm:pt modelId="{51246A89-ECAD-3A4F-A191-4174BDFF4E2A}" type="sibTrans" cxnId="{C6E663FA-AB75-8542-BCA1-9DA28BCEC549}">
      <dgm:prSet/>
      <dgm:spPr/>
      <dgm:t>
        <a:bodyPr/>
        <a:lstStyle/>
        <a:p>
          <a:endParaRPr lang="ru-RU" sz="2000" b="1"/>
        </a:p>
      </dgm:t>
    </dgm:pt>
    <dgm:pt modelId="{DC6590F5-0812-1647-949D-7DC7BFF5F33B}">
      <dgm:prSet custT="1"/>
      <dgm:spPr/>
      <dgm:t>
        <a:bodyPr/>
        <a:lstStyle/>
        <a:p>
          <a:r>
            <a:rPr lang="ru-BY" sz="1400" b="1" dirty="0"/>
            <a:t>Экономичность</a:t>
          </a:r>
        </a:p>
      </dgm:t>
    </dgm:pt>
    <dgm:pt modelId="{A2D9D7E5-9130-634A-89B6-5217B1CEB891}" type="parTrans" cxnId="{793103FD-A022-084F-940E-6640A7E57ECA}">
      <dgm:prSet/>
      <dgm:spPr/>
      <dgm:t>
        <a:bodyPr/>
        <a:lstStyle/>
        <a:p>
          <a:endParaRPr lang="ru-RU" sz="2000" b="1"/>
        </a:p>
      </dgm:t>
    </dgm:pt>
    <dgm:pt modelId="{E44F79A3-6585-1B4C-B8B9-A451B5D9D2ED}" type="sibTrans" cxnId="{793103FD-A022-084F-940E-6640A7E57ECA}">
      <dgm:prSet/>
      <dgm:spPr/>
      <dgm:t>
        <a:bodyPr/>
        <a:lstStyle/>
        <a:p>
          <a:endParaRPr lang="ru-RU" sz="2000" b="1"/>
        </a:p>
      </dgm:t>
    </dgm:pt>
    <dgm:pt modelId="{B83B5D24-B0B3-B64D-860A-2F6C60E63D22}">
      <dgm:prSet custT="1"/>
      <dgm:spPr/>
      <dgm:t>
        <a:bodyPr/>
        <a:lstStyle/>
        <a:p>
          <a:r>
            <a:rPr lang="ru-BY" sz="1400" b="1" dirty="0"/>
            <a:t>Минимальная информативность</a:t>
          </a:r>
        </a:p>
      </dgm:t>
    </dgm:pt>
    <dgm:pt modelId="{1C2BD314-FE0A-2247-A90E-36624B7188E9}" type="parTrans" cxnId="{9ADDECEC-3028-0D49-A113-46E1949E748C}">
      <dgm:prSet/>
      <dgm:spPr/>
      <dgm:t>
        <a:bodyPr/>
        <a:lstStyle/>
        <a:p>
          <a:endParaRPr lang="ru-RU" sz="2000" b="1"/>
        </a:p>
      </dgm:t>
    </dgm:pt>
    <dgm:pt modelId="{91753AA2-E796-0642-9A7E-BE72D8EE9A29}" type="sibTrans" cxnId="{9ADDECEC-3028-0D49-A113-46E1949E748C}">
      <dgm:prSet/>
      <dgm:spPr/>
      <dgm:t>
        <a:bodyPr/>
        <a:lstStyle/>
        <a:p>
          <a:endParaRPr lang="ru-RU" sz="2000" b="1"/>
        </a:p>
      </dgm:t>
    </dgm:pt>
    <dgm:pt modelId="{8515C1BB-BC79-BB48-A719-AF0F0964F92E}" type="pres">
      <dgm:prSet presAssocID="{48F16AB6-2DF3-2C46-8C4F-D84D9192E443}" presName="compositeShape" presStyleCnt="0">
        <dgm:presLayoutVars>
          <dgm:chMax val="7"/>
          <dgm:dir/>
          <dgm:resizeHandles val="exact"/>
        </dgm:presLayoutVars>
      </dgm:prSet>
      <dgm:spPr/>
    </dgm:pt>
    <dgm:pt modelId="{BCB4B0B0-CF8F-FA47-AE68-DD3B3AE7EE37}" type="pres">
      <dgm:prSet presAssocID="{B7B4D5CB-0A95-4D48-A1AB-D1C4AC9D30FE}" presName="circ1" presStyleLbl="vennNode1" presStyleIdx="0" presStyleCnt="5" custLinFactNeighborX="-4956" custLinFactNeighborY="-9912"/>
      <dgm:spPr>
        <a:noFill/>
        <a:ln w="149225">
          <a:solidFill>
            <a:srgbClr val="FFC000"/>
          </a:solidFill>
        </a:ln>
      </dgm:spPr>
    </dgm:pt>
    <dgm:pt modelId="{E82B9C0F-E171-8D4A-AB52-B2E580CEBCE1}" type="pres">
      <dgm:prSet presAssocID="{B7B4D5CB-0A95-4D48-A1AB-D1C4AC9D30F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B268FD-DD32-7B4C-8AAA-A91AB15BBAF2}" type="pres">
      <dgm:prSet presAssocID="{3C2251DB-BECA-9047-A247-969BD779158C}" presName="circ2" presStyleLbl="vennNode1" presStyleIdx="1" presStyleCnt="5" custLinFactNeighborX="44418" custLinFactNeighborY="-24781"/>
      <dgm:spPr>
        <a:noFill/>
        <a:ln w="149225">
          <a:solidFill>
            <a:srgbClr val="FFC000"/>
          </a:solidFill>
        </a:ln>
      </dgm:spPr>
    </dgm:pt>
    <dgm:pt modelId="{E9C2C817-37B8-6645-B2BB-BDE58ACAE783}" type="pres">
      <dgm:prSet presAssocID="{3C2251DB-BECA-9047-A247-969BD779158C}" presName="circ2Tx" presStyleLbl="revTx" presStyleIdx="0" presStyleCnt="0" custLinFactNeighborX="34271" custLinFactNeighborY="-41998">
        <dgm:presLayoutVars>
          <dgm:chMax val="0"/>
          <dgm:chPref val="0"/>
          <dgm:bulletEnabled val="1"/>
        </dgm:presLayoutVars>
      </dgm:prSet>
      <dgm:spPr/>
    </dgm:pt>
    <dgm:pt modelId="{EC7FF96A-0390-8E4E-B651-E30663389887}" type="pres">
      <dgm:prSet presAssocID="{DDB90958-CB89-234B-9049-12AA4F4C783B}" presName="circ3" presStyleLbl="vennNode1" presStyleIdx="2" presStyleCnt="5" custLinFactNeighborX="8499" custLinFactNeighborY="-2321"/>
      <dgm:spPr>
        <a:noFill/>
        <a:ln w="149225">
          <a:solidFill>
            <a:srgbClr val="FFC000"/>
          </a:solidFill>
        </a:ln>
      </dgm:spPr>
    </dgm:pt>
    <dgm:pt modelId="{5A869749-5A73-F041-AFF2-0DCE1D9EAF94}" type="pres">
      <dgm:prSet presAssocID="{DDB90958-CB89-234B-9049-12AA4F4C783B}" presName="circ3Tx" presStyleLbl="revTx" presStyleIdx="0" presStyleCnt="0" custLinFactNeighborX="2724" custLinFactNeighborY="-33016">
        <dgm:presLayoutVars>
          <dgm:chMax val="0"/>
          <dgm:chPref val="0"/>
          <dgm:bulletEnabled val="1"/>
        </dgm:presLayoutVars>
      </dgm:prSet>
      <dgm:spPr/>
    </dgm:pt>
    <dgm:pt modelId="{03BA1E3D-E477-634C-B2B5-230353EED967}" type="pres">
      <dgm:prSet presAssocID="{DC6590F5-0812-1647-949D-7DC7BFF5F33B}" presName="circ4" presStyleLbl="vennNode1" presStyleIdx="3" presStyleCnt="5" custLinFactNeighborX="-21947" custLinFactNeighborY="-2832"/>
      <dgm:spPr>
        <a:noFill/>
        <a:ln w="149225">
          <a:solidFill>
            <a:srgbClr val="FFC000"/>
          </a:solidFill>
        </a:ln>
      </dgm:spPr>
    </dgm:pt>
    <dgm:pt modelId="{972FFC3D-6D0D-0C4A-8D80-3E38A720F1ED}" type="pres">
      <dgm:prSet presAssocID="{DC6590F5-0812-1647-949D-7DC7BFF5F33B}" presName="circ4Tx" presStyleLbl="revTx" presStyleIdx="0" presStyleCnt="0" custLinFactNeighborX="-29225" custLinFactNeighborY="-29889">
        <dgm:presLayoutVars>
          <dgm:chMax val="0"/>
          <dgm:chPref val="0"/>
          <dgm:bulletEnabled val="1"/>
        </dgm:presLayoutVars>
      </dgm:prSet>
      <dgm:spPr/>
    </dgm:pt>
    <dgm:pt modelId="{010EAC4C-6954-4143-80E3-6DAD4BC4DFA8}" type="pres">
      <dgm:prSet presAssocID="{B83B5D24-B0B3-B64D-860A-2F6C60E63D22}" presName="circ5" presStyleLbl="vennNode1" presStyleIdx="4" presStyleCnt="5" custLinFactNeighborX="-53814" custLinFactNeighborY="-24781"/>
      <dgm:spPr>
        <a:noFill/>
        <a:ln w="149225">
          <a:solidFill>
            <a:srgbClr val="FFC000"/>
          </a:solidFill>
        </a:ln>
      </dgm:spPr>
    </dgm:pt>
    <dgm:pt modelId="{4C6A8748-19C7-6B47-9836-8075F445F120}" type="pres">
      <dgm:prSet presAssocID="{B83B5D24-B0B3-B64D-860A-2F6C60E63D22}" presName="circ5Tx" presStyleLbl="revTx" presStyleIdx="0" presStyleCnt="0" custScaleX="133069" custLinFactNeighborX="-49331" custLinFactNeighborY="-40054">
        <dgm:presLayoutVars>
          <dgm:chMax val="0"/>
          <dgm:chPref val="0"/>
          <dgm:bulletEnabled val="1"/>
        </dgm:presLayoutVars>
      </dgm:prSet>
      <dgm:spPr/>
    </dgm:pt>
  </dgm:ptLst>
  <dgm:cxnLst>
    <dgm:cxn modelId="{C9346520-3464-6549-850B-482F4A26BD36}" type="presOf" srcId="{DDB90958-CB89-234B-9049-12AA4F4C783B}" destId="{5A869749-5A73-F041-AFF2-0DCE1D9EAF94}" srcOrd="0" destOrd="0" presId="urn:microsoft.com/office/officeart/2005/8/layout/venn1"/>
    <dgm:cxn modelId="{603AB65B-A739-2A4A-8B9A-A2EDE3325F6A}" type="presOf" srcId="{48F16AB6-2DF3-2C46-8C4F-D84D9192E443}" destId="{8515C1BB-BC79-BB48-A719-AF0F0964F92E}" srcOrd="0" destOrd="0" presId="urn:microsoft.com/office/officeart/2005/8/layout/venn1"/>
    <dgm:cxn modelId="{7CBD695E-C3D3-8E4E-A455-99A5F82DE19D}" type="presOf" srcId="{B83B5D24-B0B3-B64D-860A-2F6C60E63D22}" destId="{4C6A8748-19C7-6B47-9836-8075F445F120}" srcOrd="0" destOrd="0" presId="urn:microsoft.com/office/officeart/2005/8/layout/venn1"/>
    <dgm:cxn modelId="{1625896A-9B27-8549-AA05-78BAD72AB708}" type="presOf" srcId="{DC6590F5-0812-1647-949D-7DC7BFF5F33B}" destId="{972FFC3D-6D0D-0C4A-8D80-3E38A720F1ED}" srcOrd="0" destOrd="0" presId="urn:microsoft.com/office/officeart/2005/8/layout/venn1"/>
    <dgm:cxn modelId="{37418698-B653-7543-BAAE-0950218D1054}" type="presOf" srcId="{B7B4D5CB-0A95-4D48-A1AB-D1C4AC9D30FE}" destId="{E82B9C0F-E171-8D4A-AB52-B2E580CEBCE1}" srcOrd="0" destOrd="0" presId="urn:microsoft.com/office/officeart/2005/8/layout/venn1"/>
    <dgm:cxn modelId="{FA4C5AB3-3303-EC4B-BB99-BE4E8ACC8FDB}" srcId="{48F16AB6-2DF3-2C46-8C4F-D84D9192E443}" destId="{3C2251DB-BECA-9047-A247-969BD779158C}" srcOrd="1" destOrd="0" parTransId="{BF415DBE-E168-5A40-B4F9-0EDB0BFBB7E3}" sibTransId="{518E14AB-E444-7B4C-BED5-2FD591B036B7}"/>
    <dgm:cxn modelId="{207516C8-FC7C-2544-9360-14BBE0A51BCA}" srcId="{48F16AB6-2DF3-2C46-8C4F-D84D9192E443}" destId="{B7B4D5CB-0A95-4D48-A1AB-D1C4AC9D30FE}" srcOrd="0" destOrd="0" parTransId="{54DA4A80-E5BA-CC4F-AEC4-CE9F146859BE}" sibTransId="{51AAF30B-9CC8-154B-8E3A-3F049820068C}"/>
    <dgm:cxn modelId="{682501DE-9C0C-CE4A-9E89-BA1437B6553A}" type="presOf" srcId="{3C2251DB-BECA-9047-A247-969BD779158C}" destId="{E9C2C817-37B8-6645-B2BB-BDE58ACAE783}" srcOrd="0" destOrd="0" presId="urn:microsoft.com/office/officeart/2005/8/layout/venn1"/>
    <dgm:cxn modelId="{9ADDECEC-3028-0D49-A113-46E1949E748C}" srcId="{48F16AB6-2DF3-2C46-8C4F-D84D9192E443}" destId="{B83B5D24-B0B3-B64D-860A-2F6C60E63D22}" srcOrd="4" destOrd="0" parTransId="{1C2BD314-FE0A-2247-A90E-36624B7188E9}" sibTransId="{91753AA2-E796-0642-9A7E-BE72D8EE9A29}"/>
    <dgm:cxn modelId="{C6E663FA-AB75-8542-BCA1-9DA28BCEC549}" srcId="{48F16AB6-2DF3-2C46-8C4F-D84D9192E443}" destId="{DDB90958-CB89-234B-9049-12AA4F4C783B}" srcOrd="2" destOrd="0" parTransId="{AEFD48A2-AE86-6A40-810C-10B5EB64C29C}" sibTransId="{51246A89-ECAD-3A4F-A191-4174BDFF4E2A}"/>
    <dgm:cxn modelId="{793103FD-A022-084F-940E-6640A7E57ECA}" srcId="{48F16AB6-2DF3-2C46-8C4F-D84D9192E443}" destId="{DC6590F5-0812-1647-949D-7DC7BFF5F33B}" srcOrd="3" destOrd="0" parTransId="{A2D9D7E5-9130-634A-89B6-5217B1CEB891}" sibTransId="{E44F79A3-6585-1B4C-B8B9-A451B5D9D2ED}"/>
    <dgm:cxn modelId="{8AB0FCEB-7963-EA43-9259-70399D70D76C}" type="presParOf" srcId="{8515C1BB-BC79-BB48-A719-AF0F0964F92E}" destId="{BCB4B0B0-CF8F-FA47-AE68-DD3B3AE7EE37}" srcOrd="0" destOrd="0" presId="urn:microsoft.com/office/officeart/2005/8/layout/venn1"/>
    <dgm:cxn modelId="{3A626D79-4473-794C-AC97-FE18809CEB85}" type="presParOf" srcId="{8515C1BB-BC79-BB48-A719-AF0F0964F92E}" destId="{E82B9C0F-E171-8D4A-AB52-B2E580CEBCE1}" srcOrd="1" destOrd="0" presId="urn:microsoft.com/office/officeart/2005/8/layout/venn1"/>
    <dgm:cxn modelId="{4DD1FC79-421B-2346-9088-F5CA1CAB7F6D}" type="presParOf" srcId="{8515C1BB-BC79-BB48-A719-AF0F0964F92E}" destId="{D5B268FD-DD32-7B4C-8AAA-A91AB15BBAF2}" srcOrd="2" destOrd="0" presId="urn:microsoft.com/office/officeart/2005/8/layout/venn1"/>
    <dgm:cxn modelId="{3BE7FDBB-2184-9843-A595-1E7B5ABBC765}" type="presParOf" srcId="{8515C1BB-BC79-BB48-A719-AF0F0964F92E}" destId="{E9C2C817-37B8-6645-B2BB-BDE58ACAE783}" srcOrd="3" destOrd="0" presId="urn:microsoft.com/office/officeart/2005/8/layout/venn1"/>
    <dgm:cxn modelId="{9EFD84BC-F659-634D-ADCA-E9562E02D44B}" type="presParOf" srcId="{8515C1BB-BC79-BB48-A719-AF0F0964F92E}" destId="{EC7FF96A-0390-8E4E-B651-E30663389887}" srcOrd="4" destOrd="0" presId="urn:microsoft.com/office/officeart/2005/8/layout/venn1"/>
    <dgm:cxn modelId="{3DEC910D-472B-1248-B344-BC1B76D85E1D}" type="presParOf" srcId="{8515C1BB-BC79-BB48-A719-AF0F0964F92E}" destId="{5A869749-5A73-F041-AFF2-0DCE1D9EAF94}" srcOrd="5" destOrd="0" presId="urn:microsoft.com/office/officeart/2005/8/layout/venn1"/>
    <dgm:cxn modelId="{1AA5D7D5-9D53-9647-9271-2CD21B860049}" type="presParOf" srcId="{8515C1BB-BC79-BB48-A719-AF0F0964F92E}" destId="{03BA1E3D-E477-634C-B2B5-230353EED967}" srcOrd="6" destOrd="0" presId="urn:microsoft.com/office/officeart/2005/8/layout/venn1"/>
    <dgm:cxn modelId="{73C1E4CE-44DC-B341-B624-73B6D4D8B37E}" type="presParOf" srcId="{8515C1BB-BC79-BB48-A719-AF0F0964F92E}" destId="{972FFC3D-6D0D-0C4A-8D80-3E38A720F1ED}" srcOrd="7" destOrd="0" presId="urn:microsoft.com/office/officeart/2005/8/layout/venn1"/>
    <dgm:cxn modelId="{7A891F77-FB65-004F-A7DE-DD1C6FD1E230}" type="presParOf" srcId="{8515C1BB-BC79-BB48-A719-AF0F0964F92E}" destId="{010EAC4C-6954-4143-80E3-6DAD4BC4DFA8}" srcOrd="8" destOrd="0" presId="urn:microsoft.com/office/officeart/2005/8/layout/venn1"/>
    <dgm:cxn modelId="{87B654AC-C4FD-D04E-B533-92D665FF8706}" type="presParOf" srcId="{8515C1BB-BC79-BB48-A719-AF0F0964F92E}" destId="{4C6A8748-19C7-6B47-9836-8075F445F12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A412C2-8624-1040-B4B5-E493F2EC36BA}" type="doc">
      <dgm:prSet loTypeId="urn:microsoft.com/office/officeart/2005/8/layout/venn1" loCatId="" qsTypeId="urn:microsoft.com/office/officeart/2005/8/quickstyle/simple1" qsCatId="simple" csTypeId="urn:microsoft.com/office/officeart/2005/8/colors/colorful4" csCatId="colorful" phldr="1"/>
      <dgm:spPr/>
    </dgm:pt>
    <dgm:pt modelId="{F17EFFBE-1156-1C4C-86EC-09006AF7872D}">
      <dgm:prSet phldrT="[Текст]" custT="1"/>
      <dgm:spPr/>
      <dgm:t>
        <a:bodyPr/>
        <a:lstStyle/>
        <a:p>
          <a:r>
            <a:rPr lang="ru-RU" sz="1800" dirty="0"/>
            <a:t>Внимание</a:t>
          </a:r>
        </a:p>
      </dgm:t>
    </dgm:pt>
    <dgm:pt modelId="{D787DFBD-4060-114C-9E1A-EF0E3204DB32}" type="parTrans" cxnId="{6386BFED-E913-1549-AC24-26DDBAAFC690}">
      <dgm:prSet/>
      <dgm:spPr/>
      <dgm:t>
        <a:bodyPr/>
        <a:lstStyle/>
        <a:p>
          <a:endParaRPr lang="ru-RU" sz="1800"/>
        </a:p>
      </dgm:t>
    </dgm:pt>
    <dgm:pt modelId="{B56A05F4-AFA4-6345-A92E-3891C4C1A177}" type="sibTrans" cxnId="{6386BFED-E913-1549-AC24-26DDBAAFC690}">
      <dgm:prSet/>
      <dgm:spPr/>
      <dgm:t>
        <a:bodyPr/>
        <a:lstStyle/>
        <a:p>
          <a:endParaRPr lang="ru-RU" sz="1800"/>
        </a:p>
      </dgm:t>
    </dgm:pt>
    <dgm:pt modelId="{7B82475A-A83D-C749-8656-868D858DF3F9}">
      <dgm:prSet phldrT="[Текст]" custT="1"/>
      <dgm:spPr/>
      <dgm:t>
        <a:bodyPr/>
        <a:lstStyle/>
        <a:p>
          <a:r>
            <a:rPr lang="ru-RU" sz="1800" dirty="0"/>
            <a:t>Принятие решений</a:t>
          </a:r>
        </a:p>
      </dgm:t>
    </dgm:pt>
    <dgm:pt modelId="{6F2938C1-AE3A-964B-8D1C-7B9596D7495F}" type="parTrans" cxnId="{0B7AFD2B-56D6-094F-BB0F-9158726DADA5}">
      <dgm:prSet/>
      <dgm:spPr/>
      <dgm:t>
        <a:bodyPr/>
        <a:lstStyle/>
        <a:p>
          <a:endParaRPr lang="ru-RU" sz="1800"/>
        </a:p>
      </dgm:t>
    </dgm:pt>
    <dgm:pt modelId="{8C514B48-D5F8-D74F-841D-95DCADB510B6}" type="sibTrans" cxnId="{0B7AFD2B-56D6-094F-BB0F-9158726DADA5}">
      <dgm:prSet/>
      <dgm:spPr/>
      <dgm:t>
        <a:bodyPr/>
        <a:lstStyle/>
        <a:p>
          <a:endParaRPr lang="ru-RU" sz="1800"/>
        </a:p>
      </dgm:t>
    </dgm:pt>
    <dgm:pt modelId="{7C4C6EA0-13FD-B34F-858E-0FBB741ED2C0}">
      <dgm:prSet phldrT="[Текст]" custT="1"/>
      <dgm:spPr/>
      <dgm:t>
        <a:bodyPr/>
        <a:lstStyle/>
        <a:p>
          <a:r>
            <a:rPr lang="ru-RU" sz="1800" dirty="0"/>
            <a:t>Психическая выносливость</a:t>
          </a:r>
        </a:p>
      </dgm:t>
    </dgm:pt>
    <dgm:pt modelId="{B5F4F0B7-6D27-6F47-80A5-326365C4E1F9}" type="parTrans" cxnId="{35666147-ECB6-6640-B931-9E884675F31E}">
      <dgm:prSet/>
      <dgm:spPr/>
      <dgm:t>
        <a:bodyPr/>
        <a:lstStyle/>
        <a:p>
          <a:endParaRPr lang="ru-RU" sz="1800"/>
        </a:p>
      </dgm:t>
    </dgm:pt>
    <dgm:pt modelId="{44B27A9C-7838-0446-BE1D-228F41B6D36A}" type="sibTrans" cxnId="{35666147-ECB6-6640-B931-9E884675F31E}">
      <dgm:prSet/>
      <dgm:spPr/>
      <dgm:t>
        <a:bodyPr/>
        <a:lstStyle/>
        <a:p>
          <a:endParaRPr lang="ru-RU" sz="1800"/>
        </a:p>
      </dgm:t>
    </dgm:pt>
    <dgm:pt modelId="{9F94C962-2EB6-9A4E-844F-E6B4DFAC2BDA}">
      <dgm:prSet phldrT="[Текст]" custT="1"/>
      <dgm:spPr/>
      <dgm:t>
        <a:bodyPr/>
        <a:lstStyle/>
        <a:p>
          <a:r>
            <a:rPr lang="ru-RU" sz="1800" dirty="0" err="1"/>
            <a:t>Нейро</a:t>
          </a:r>
          <a:r>
            <a:rPr lang="ru-RU" sz="1800" dirty="0"/>
            <a:t>-пластичность</a:t>
          </a:r>
        </a:p>
      </dgm:t>
    </dgm:pt>
    <dgm:pt modelId="{152B2F86-F8AC-3C41-AB54-E3942538518A}" type="parTrans" cxnId="{10F59D04-FA42-0F42-9BA8-0CE7BAC97170}">
      <dgm:prSet/>
      <dgm:spPr/>
      <dgm:t>
        <a:bodyPr/>
        <a:lstStyle/>
        <a:p>
          <a:endParaRPr lang="ru-RU" sz="1800"/>
        </a:p>
      </dgm:t>
    </dgm:pt>
    <dgm:pt modelId="{9A24D103-3362-C345-9E8C-92F4F0920D11}" type="sibTrans" cxnId="{10F59D04-FA42-0F42-9BA8-0CE7BAC97170}">
      <dgm:prSet/>
      <dgm:spPr/>
      <dgm:t>
        <a:bodyPr/>
        <a:lstStyle/>
        <a:p>
          <a:endParaRPr lang="ru-RU" sz="1800"/>
        </a:p>
      </dgm:t>
    </dgm:pt>
    <dgm:pt modelId="{612A37EA-8DCD-0B43-8074-0048F6FFE121}">
      <dgm:prSet phldrT="[Текст]" custT="1"/>
      <dgm:spPr/>
      <dgm:t>
        <a:bodyPr/>
        <a:lstStyle/>
        <a:p>
          <a:r>
            <a:rPr lang="ru-RU" sz="1800" dirty="0"/>
            <a:t>Память</a:t>
          </a:r>
        </a:p>
      </dgm:t>
    </dgm:pt>
    <dgm:pt modelId="{DBB6A906-C55F-224C-A69D-CE18ED8F41A6}" type="parTrans" cxnId="{FD7CEE4E-FDBE-7647-B3B6-0F06A7331FAA}">
      <dgm:prSet/>
      <dgm:spPr/>
      <dgm:t>
        <a:bodyPr/>
        <a:lstStyle/>
        <a:p>
          <a:endParaRPr lang="ru-RU" sz="1800"/>
        </a:p>
      </dgm:t>
    </dgm:pt>
    <dgm:pt modelId="{194652D6-83A5-7E4A-9E4F-B32E8D8A6FAE}" type="sibTrans" cxnId="{FD7CEE4E-FDBE-7647-B3B6-0F06A7331FAA}">
      <dgm:prSet/>
      <dgm:spPr/>
      <dgm:t>
        <a:bodyPr/>
        <a:lstStyle/>
        <a:p>
          <a:endParaRPr lang="ru-RU" sz="1800"/>
        </a:p>
      </dgm:t>
    </dgm:pt>
    <dgm:pt modelId="{71956CA9-515D-F049-9E6D-16C1A93A8C18}">
      <dgm:prSet phldrT="[Текст]" custT="1"/>
      <dgm:spPr/>
      <dgm:t>
        <a:bodyPr/>
        <a:lstStyle/>
        <a:p>
          <a:r>
            <a:rPr lang="ru-RU" sz="1800" dirty="0"/>
            <a:t>Реакция</a:t>
          </a:r>
        </a:p>
      </dgm:t>
    </dgm:pt>
    <dgm:pt modelId="{D750C2A4-D892-9648-A525-64FBA4BA8A0C}" type="parTrans" cxnId="{67C86880-20E6-BA42-919E-76F99E155CF0}">
      <dgm:prSet/>
      <dgm:spPr/>
      <dgm:t>
        <a:bodyPr/>
        <a:lstStyle/>
        <a:p>
          <a:endParaRPr lang="ru-RU" sz="1800"/>
        </a:p>
      </dgm:t>
    </dgm:pt>
    <dgm:pt modelId="{ED8424A1-7C7E-8B46-B7E2-1C5B1F1FE441}" type="sibTrans" cxnId="{67C86880-20E6-BA42-919E-76F99E155CF0}">
      <dgm:prSet/>
      <dgm:spPr/>
      <dgm:t>
        <a:bodyPr/>
        <a:lstStyle/>
        <a:p>
          <a:endParaRPr lang="ru-RU" sz="1800"/>
        </a:p>
      </dgm:t>
    </dgm:pt>
    <dgm:pt modelId="{95918117-1BFB-6E40-B0AA-1BA1C854E585}" type="pres">
      <dgm:prSet presAssocID="{2CA412C2-8624-1040-B4B5-E493F2EC36BA}" presName="compositeShape" presStyleCnt="0">
        <dgm:presLayoutVars>
          <dgm:chMax val="7"/>
          <dgm:dir/>
          <dgm:resizeHandles val="exact"/>
        </dgm:presLayoutVars>
      </dgm:prSet>
      <dgm:spPr/>
    </dgm:pt>
    <dgm:pt modelId="{9F402B84-7D00-B547-938F-4DF7D74CD369}" type="pres">
      <dgm:prSet presAssocID="{F17EFFBE-1156-1C4C-86EC-09006AF7872D}" presName="circ1" presStyleLbl="vennNode1" presStyleIdx="0" presStyleCnt="6"/>
      <dgm:spPr/>
    </dgm:pt>
    <dgm:pt modelId="{4C09771C-7302-ED4E-AFD7-2A7342DED1AF}" type="pres">
      <dgm:prSet presAssocID="{F17EFFBE-1156-1C4C-86EC-09006AF7872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6423699-4FC0-8D43-8D66-471B26C1C614}" type="pres">
      <dgm:prSet presAssocID="{7B82475A-A83D-C749-8656-868D858DF3F9}" presName="circ2" presStyleLbl="vennNode1" presStyleIdx="1" presStyleCnt="6"/>
      <dgm:spPr/>
    </dgm:pt>
    <dgm:pt modelId="{30A5F688-3B3D-2B4B-B479-79F6BEC087F3}" type="pres">
      <dgm:prSet presAssocID="{7B82475A-A83D-C749-8656-868D858DF3F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D4B34B8-F769-CA47-AD64-1030C4A3BCB4}" type="pres">
      <dgm:prSet presAssocID="{71956CA9-515D-F049-9E6D-16C1A93A8C18}" presName="circ3" presStyleLbl="vennNode1" presStyleIdx="2" presStyleCnt="6"/>
      <dgm:spPr/>
    </dgm:pt>
    <dgm:pt modelId="{C6E069C7-FC03-A245-9D84-709B55131A57}" type="pres">
      <dgm:prSet presAssocID="{71956CA9-515D-F049-9E6D-16C1A93A8C1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145B3BD-34A0-4E4E-911C-D270C9CF2B1E}" type="pres">
      <dgm:prSet presAssocID="{612A37EA-8DCD-0B43-8074-0048F6FFE121}" presName="circ4" presStyleLbl="vennNode1" presStyleIdx="3" presStyleCnt="6"/>
      <dgm:spPr/>
    </dgm:pt>
    <dgm:pt modelId="{8B5D49C8-560A-F945-B9B3-AAE8E273DED1}" type="pres">
      <dgm:prSet presAssocID="{612A37EA-8DCD-0B43-8074-0048F6FFE12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D93974C-06EC-464A-853A-7A548712939D}" type="pres">
      <dgm:prSet presAssocID="{9F94C962-2EB6-9A4E-844F-E6B4DFAC2BDA}" presName="circ5" presStyleLbl="vennNode1" presStyleIdx="4" presStyleCnt="6"/>
      <dgm:spPr/>
    </dgm:pt>
    <dgm:pt modelId="{2C616549-6361-5045-BAE2-3F6C39AD6BC1}" type="pres">
      <dgm:prSet presAssocID="{9F94C962-2EB6-9A4E-844F-E6B4DFAC2BDA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0076221-42EB-D041-A130-0ED1E297FD48}" type="pres">
      <dgm:prSet presAssocID="{7C4C6EA0-13FD-B34F-858E-0FBB741ED2C0}" presName="circ6" presStyleLbl="vennNode1" presStyleIdx="5" presStyleCnt="6"/>
      <dgm:spPr/>
    </dgm:pt>
    <dgm:pt modelId="{FC2D547B-5D27-5A4D-B3B3-D7EF4A541AC9}" type="pres">
      <dgm:prSet presAssocID="{7C4C6EA0-13FD-B34F-858E-0FBB741ED2C0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F59D04-FA42-0F42-9BA8-0CE7BAC97170}" srcId="{2CA412C2-8624-1040-B4B5-E493F2EC36BA}" destId="{9F94C962-2EB6-9A4E-844F-E6B4DFAC2BDA}" srcOrd="4" destOrd="0" parTransId="{152B2F86-F8AC-3C41-AB54-E3942538518A}" sibTransId="{9A24D103-3362-C345-9E8C-92F4F0920D11}"/>
    <dgm:cxn modelId="{80556223-E1AA-4F44-9767-01C89ED55F59}" type="presOf" srcId="{7B82475A-A83D-C749-8656-868D858DF3F9}" destId="{30A5F688-3B3D-2B4B-B479-79F6BEC087F3}" srcOrd="0" destOrd="0" presId="urn:microsoft.com/office/officeart/2005/8/layout/venn1"/>
    <dgm:cxn modelId="{0B7AFD2B-56D6-094F-BB0F-9158726DADA5}" srcId="{2CA412C2-8624-1040-B4B5-E493F2EC36BA}" destId="{7B82475A-A83D-C749-8656-868D858DF3F9}" srcOrd="1" destOrd="0" parTransId="{6F2938C1-AE3A-964B-8D1C-7B9596D7495F}" sibTransId="{8C514B48-D5F8-D74F-841D-95DCADB510B6}"/>
    <dgm:cxn modelId="{DF18793E-F5B5-9140-B480-ADF94E23D01C}" type="presOf" srcId="{9F94C962-2EB6-9A4E-844F-E6B4DFAC2BDA}" destId="{2C616549-6361-5045-BAE2-3F6C39AD6BC1}" srcOrd="0" destOrd="0" presId="urn:microsoft.com/office/officeart/2005/8/layout/venn1"/>
    <dgm:cxn modelId="{35666147-ECB6-6640-B931-9E884675F31E}" srcId="{2CA412C2-8624-1040-B4B5-E493F2EC36BA}" destId="{7C4C6EA0-13FD-B34F-858E-0FBB741ED2C0}" srcOrd="5" destOrd="0" parTransId="{B5F4F0B7-6D27-6F47-80A5-326365C4E1F9}" sibTransId="{44B27A9C-7838-0446-BE1D-228F41B6D36A}"/>
    <dgm:cxn modelId="{FD7CEE4E-FDBE-7647-B3B6-0F06A7331FAA}" srcId="{2CA412C2-8624-1040-B4B5-E493F2EC36BA}" destId="{612A37EA-8DCD-0B43-8074-0048F6FFE121}" srcOrd="3" destOrd="0" parTransId="{DBB6A906-C55F-224C-A69D-CE18ED8F41A6}" sibTransId="{194652D6-83A5-7E4A-9E4F-B32E8D8A6FAE}"/>
    <dgm:cxn modelId="{CBC92155-0EE6-C742-9576-1E269CC274A8}" type="presOf" srcId="{7C4C6EA0-13FD-B34F-858E-0FBB741ED2C0}" destId="{FC2D547B-5D27-5A4D-B3B3-D7EF4A541AC9}" srcOrd="0" destOrd="0" presId="urn:microsoft.com/office/officeart/2005/8/layout/venn1"/>
    <dgm:cxn modelId="{76DAAA69-56F3-E448-B65D-CACA0A1B740F}" type="presOf" srcId="{612A37EA-8DCD-0B43-8074-0048F6FFE121}" destId="{8B5D49C8-560A-F945-B9B3-AAE8E273DED1}" srcOrd="0" destOrd="0" presId="urn:microsoft.com/office/officeart/2005/8/layout/venn1"/>
    <dgm:cxn modelId="{67C86880-20E6-BA42-919E-76F99E155CF0}" srcId="{2CA412C2-8624-1040-B4B5-E493F2EC36BA}" destId="{71956CA9-515D-F049-9E6D-16C1A93A8C18}" srcOrd="2" destOrd="0" parTransId="{D750C2A4-D892-9648-A525-64FBA4BA8A0C}" sibTransId="{ED8424A1-7C7E-8B46-B7E2-1C5B1F1FE441}"/>
    <dgm:cxn modelId="{41A26A82-27D4-744E-B12A-73B4C76771C6}" type="presOf" srcId="{F17EFFBE-1156-1C4C-86EC-09006AF7872D}" destId="{4C09771C-7302-ED4E-AFD7-2A7342DED1AF}" srcOrd="0" destOrd="0" presId="urn:microsoft.com/office/officeart/2005/8/layout/venn1"/>
    <dgm:cxn modelId="{E563FAA9-1CE0-AC4B-BDE9-46C023E234A3}" type="presOf" srcId="{2CA412C2-8624-1040-B4B5-E493F2EC36BA}" destId="{95918117-1BFB-6E40-B0AA-1BA1C854E585}" srcOrd="0" destOrd="0" presId="urn:microsoft.com/office/officeart/2005/8/layout/venn1"/>
    <dgm:cxn modelId="{128CC5BC-4A33-0D44-B8DD-2E55805A1B5F}" type="presOf" srcId="{71956CA9-515D-F049-9E6D-16C1A93A8C18}" destId="{C6E069C7-FC03-A245-9D84-709B55131A57}" srcOrd="0" destOrd="0" presId="urn:microsoft.com/office/officeart/2005/8/layout/venn1"/>
    <dgm:cxn modelId="{6386BFED-E913-1549-AC24-26DDBAAFC690}" srcId="{2CA412C2-8624-1040-B4B5-E493F2EC36BA}" destId="{F17EFFBE-1156-1C4C-86EC-09006AF7872D}" srcOrd="0" destOrd="0" parTransId="{D787DFBD-4060-114C-9E1A-EF0E3204DB32}" sibTransId="{B56A05F4-AFA4-6345-A92E-3891C4C1A177}"/>
    <dgm:cxn modelId="{503FD008-90A1-374B-9FB0-FBB0D84F4565}" type="presParOf" srcId="{95918117-1BFB-6E40-B0AA-1BA1C854E585}" destId="{9F402B84-7D00-B547-938F-4DF7D74CD369}" srcOrd="0" destOrd="0" presId="urn:microsoft.com/office/officeart/2005/8/layout/venn1"/>
    <dgm:cxn modelId="{BCD696B3-6ED5-194F-906D-D4A89C262850}" type="presParOf" srcId="{95918117-1BFB-6E40-B0AA-1BA1C854E585}" destId="{4C09771C-7302-ED4E-AFD7-2A7342DED1AF}" srcOrd="1" destOrd="0" presId="urn:microsoft.com/office/officeart/2005/8/layout/venn1"/>
    <dgm:cxn modelId="{4CBA8AD1-A6BD-3948-A71F-5289A8AF0D1C}" type="presParOf" srcId="{95918117-1BFB-6E40-B0AA-1BA1C854E585}" destId="{F6423699-4FC0-8D43-8D66-471B26C1C614}" srcOrd="2" destOrd="0" presId="urn:microsoft.com/office/officeart/2005/8/layout/venn1"/>
    <dgm:cxn modelId="{825FCD48-8797-A442-841D-1FEF651D3B49}" type="presParOf" srcId="{95918117-1BFB-6E40-B0AA-1BA1C854E585}" destId="{30A5F688-3B3D-2B4B-B479-79F6BEC087F3}" srcOrd="3" destOrd="0" presId="urn:microsoft.com/office/officeart/2005/8/layout/venn1"/>
    <dgm:cxn modelId="{0F3D2328-DF72-FF4E-AD69-233B1BACD4D4}" type="presParOf" srcId="{95918117-1BFB-6E40-B0AA-1BA1C854E585}" destId="{FD4B34B8-F769-CA47-AD64-1030C4A3BCB4}" srcOrd="4" destOrd="0" presId="urn:microsoft.com/office/officeart/2005/8/layout/venn1"/>
    <dgm:cxn modelId="{A1A711D7-CBC0-2145-B4FD-9389320576C4}" type="presParOf" srcId="{95918117-1BFB-6E40-B0AA-1BA1C854E585}" destId="{C6E069C7-FC03-A245-9D84-709B55131A57}" srcOrd="5" destOrd="0" presId="urn:microsoft.com/office/officeart/2005/8/layout/venn1"/>
    <dgm:cxn modelId="{8A7F1D2B-DBBD-5947-BC6D-D34418692C94}" type="presParOf" srcId="{95918117-1BFB-6E40-B0AA-1BA1C854E585}" destId="{4145B3BD-34A0-4E4E-911C-D270C9CF2B1E}" srcOrd="6" destOrd="0" presId="urn:microsoft.com/office/officeart/2005/8/layout/venn1"/>
    <dgm:cxn modelId="{AADF5F8D-9CD2-7F44-9E47-0302D3A1C587}" type="presParOf" srcId="{95918117-1BFB-6E40-B0AA-1BA1C854E585}" destId="{8B5D49C8-560A-F945-B9B3-AAE8E273DED1}" srcOrd="7" destOrd="0" presId="urn:microsoft.com/office/officeart/2005/8/layout/venn1"/>
    <dgm:cxn modelId="{BDDD736C-A0AD-334C-9FF8-85651CED49A1}" type="presParOf" srcId="{95918117-1BFB-6E40-B0AA-1BA1C854E585}" destId="{2D93974C-06EC-464A-853A-7A548712939D}" srcOrd="8" destOrd="0" presId="urn:microsoft.com/office/officeart/2005/8/layout/venn1"/>
    <dgm:cxn modelId="{F3852F63-BE9B-8A46-ADAB-96C12DE44FCC}" type="presParOf" srcId="{95918117-1BFB-6E40-B0AA-1BA1C854E585}" destId="{2C616549-6361-5045-BAE2-3F6C39AD6BC1}" srcOrd="9" destOrd="0" presId="urn:microsoft.com/office/officeart/2005/8/layout/venn1"/>
    <dgm:cxn modelId="{9774B3EC-A28C-0548-A9EA-5A5472C77B68}" type="presParOf" srcId="{95918117-1BFB-6E40-B0AA-1BA1C854E585}" destId="{80076221-42EB-D041-A130-0ED1E297FD48}" srcOrd="10" destOrd="0" presId="urn:microsoft.com/office/officeart/2005/8/layout/venn1"/>
    <dgm:cxn modelId="{C8CE48BB-FA30-CE4B-BC3A-ED3E3340C629}" type="presParOf" srcId="{95918117-1BFB-6E40-B0AA-1BA1C854E585}" destId="{FC2D547B-5D27-5A4D-B3B3-D7EF4A541AC9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6435A-10C4-4A4B-9054-C0DBADCE5B31}">
      <dsp:nvSpPr>
        <dsp:cNvPr id="0" name=""/>
        <dsp:cNvSpPr/>
      </dsp:nvSpPr>
      <dsp:spPr>
        <a:xfrm>
          <a:off x="4485144" y="1443244"/>
          <a:ext cx="1933520" cy="193352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347A2BA5-3CC1-3542-A0DE-1211BB53BB1C}">
      <dsp:nvSpPr>
        <dsp:cNvPr id="0" name=""/>
        <dsp:cNvSpPr/>
      </dsp:nvSpPr>
      <dsp:spPr>
        <a:xfrm>
          <a:off x="4243453" y="0"/>
          <a:ext cx="2416901" cy="13165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/>
            <a:t>Фальсифицируемость</a:t>
          </a:r>
          <a:endParaRPr lang="ru-BY" sz="1600" kern="1200"/>
        </a:p>
      </dsp:txBody>
      <dsp:txXfrm>
        <a:off x="4243453" y="0"/>
        <a:ext cx="2416901" cy="1316599"/>
      </dsp:txXfrm>
    </dsp:sp>
    <dsp:sp modelId="{E4E1949B-B65E-AF45-A5A6-3E2907AC1F06}">
      <dsp:nvSpPr>
        <dsp:cNvPr id="0" name=""/>
        <dsp:cNvSpPr/>
      </dsp:nvSpPr>
      <dsp:spPr>
        <a:xfrm>
          <a:off x="5112732" y="1805622"/>
          <a:ext cx="1933520" cy="1933520"/>
        </a:xfrm>
        <a:prstGeom prst="ellipse">
          <a:avLst/>
        </a:prstGeom>
        <a:solidFill>
          <a:schemeClr val="accent2">
            <a:alpha val="50000"/>
            <a:hueOff val="-3953144"/>
            <a:satOff val="18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CD263C13-BFDD-F541-8A3F-ABAB8C3065FC}">
      <dsp:nvSpPr>
        <dsp:cNvPr id="0" name=""/>
        <dsp:cNvSpPr/>
      </dsp:nvSpPr>
      <dsp:spPr>
        <a:xfrm>
          <a:off x="7189656" y="1253904"/>
          <a:ext cx="2290416" cy="14419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 err="1"/>
            <a:t>Воспроизводимость</a:t>
          </a:r>
          <a:endParaRPr lang="ru-BY" sz="1600" kern="1200" dirty="0"/>
        </a:p>
      </dsp:txBody>
      <dsp:txXfrm>
        <a:off x="7189656" y="1253904"/>
        <a:ext cx="2290416" cy="1441990"/>
      </dsp:txXfrm>
    </dsp:sp>
    <dsp:sp modelId="{C9D7ACE4-3DAA-C34E-AD67-8BE41194BFF8}">
      <dsp:nvSpPr>
        <dsp:cNvPr id="0" name=""/>
        <dsp:cNvSpPr/>
      </dsp:nvSpPr>
      <dsp:spPr>
        <a:xfrm>
          <a:off x="5112732" y="2530379"/>
          <a:ext cx="1933520" cy="1933520"/>
        </a:xfrm>
        <a:prstGeom prst="ellipse">
          <a:avLst/>
        </a:prstGeom>
        <a:solidFill>
          <a:schemeClr val="accent2">
            <a:alpha val="50000"/>
            <a:hueOff val="-7906288"/>
            <a:satOff val="36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14462FE3-8CD0-1540-92A1-C6DA724D03F7}">
      <dsp:nvSpPr>
        <dsp:cNvPr id="0" name=""/>
        <dsp:cNvSpPr/>
      </dsp:nvSpPr>
      <dsp:spPr>
        <a:xfrm>
          <a:off x="7189656" y="3404350"/>
          <a:ext cx="2290416" cy="1611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/>
            <a:t>Теоретическое основание</a:t>
          </a:r>
          <a:endParaRPr lang="ru-BY" sz="1600" kern="1200"/>
        </a:p>
      </dsp:txBody>
      <dsp:txXfrm>
        <a:off x="7189656" y="3404350"/>
        <a:ext cx="2290416" cy="1611267"/>
      </dsp:txXfrm>
    </dsp:sp>
    <dsp:sp modelId="{7AD327F6-9BAE-7040-BE43-8F4B6E784BA3}">
      <dsp:nvSpPr>
        <dsp:cNvPr id="0" name=""/>
        <dsp:cNvSpPr/>
      </dsp:nvSpPr>
      <dsp:spPr>
        <a:xfrm>
          <a:off x="4485144" y="2893384"/>
          <a:ext cx="1933520" cy="1933520"/>
        </a:xfrm>
        <a:prstGeom prst="ellipse">
          <a:avLst/>
        </a:prstGeom>
        <a:solidFill>
          <a:schemeClr val="accent2">
            <a:alpha val="50000"/>
            <a:hueOff val="-11859433"/>
            <a:satOff val="54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2A0F23D-917A-4842-97D3-BE680830C021}">
      <dsp:nvSpPr>
        <dsp:cNvPr id="0" name=""/>
        <dsp:cNvSpPr/>
      </dsp:nvSpPr>
      <dsp:spPr>
        <a:xfrm>
          <a:off x="4243453" y="4952923"/>
          <a:ext cx="2416901" cy="13165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/>
            <a:t>Эмпирическое основание</a:t>
          </a:r>
          <a:endParaRPr lang="ru-BY" sz="1600" kern="1200"/>
        </a:p>
      </dsp:txBody>
      <dsp:txXfrm>
        <a:off x="4243453" y="4952923"/>
        <a:ext cx="2416901" cy="1316599"/>
      </dsp:txXfrm>
    </dsp:sp>
    <dsp:sp modelId="{57BE956E-5821-D945-8B2A-03E291EE9501}">
      <dsp:nvSpPr>
        <dsp:cNvPr id="0" name=""/>
        <dsp:cNvSpPr/>
      </dsp:nvSpPr>
      <dsp:spPr>
        <a:xfrm>
          <a:off x="3857555" y="2530379"/>
          <a:ext cx="1933520" cy="1933520"/>
        </a:xfrm>
        <a:prstGeom prst="ellipse">
          <a:avLst/>
        </a:prstGeom>
        <a:solidFill>
          <a:schemeClr val="accent2">
            <a:alpha val="50000"/>
            <a:hueOff val="-15812576"/>
            <a:satOff val="72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2F5B9258-B335-6545-BE5D-68F00CADCE0D}">
      <dsp:nvSpPr>
        <dsp:cNvPr id="0" name=""/>
        <dsp:cNvSpPr/>
      </dsp:nvSpPr>
      <dsp:spPr>
        <a:xfrm>
          <a:off x="1423735" y="3404350"/>
          <a:ext cx="2290416" cy="1611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/>
            <a:t>Открытость</a:t>
          </a:r>
          <a:endParaRPr lang="ru-BY" sz="1600" kern="1200"/>
        </a:p>
      </dsp:txBody>
      <dsp:txXfrm>
        <a:off x="1423735" y="3404350"/>
        <a:ext cx="2290416" cy="1611267"/>
      </dsp:txXfrm>
    </dsp:sp>
    <dsp:sp modelId="{7340834E-F51F-2647-AEA5-34FBB7AB9376}">
      <dsp:nvSpPr>
        <dsp:cNvPr id="0" name=""/>
        <dsp:cNvSpPr/>
      </dsp:nvSpPr>
      <dsp:spPr>
        <a:xfrm>
          <a:off x="3857555" y="1805622"/>
          <a:ext cx="1933520" cy="1933520"/>
        </a:xfrm>
        <a:prstGeom prst="ellipse">
          <a:avLst/>
        </a:prstGeom>
        <a:solidFill>
          <a:schemeClr val="accent2">
            <a:alpha val="50000"/>
            <a:hueOff val="-19765721"/>
            <a:satOff val="90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14FA3C7-DA4A-5748-A4FE-89718FAE13E7}">
      <dsp:nvSpPr>
        <dsp:cNvPr id="0" name=""/>
        <dsp:cNvSpPr/>
      </dsp:nvSpPr>
      <dsp:spPr>
        <a:xfrm>
          <a:off x="1423735" y="1253904"/>
          <a:ext cx="2290416" cy="1611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/>
            <a:t>Динамичность</a:t>
          </a:r>
          <a:endParaRPr lang="ru-BY" sz="1600" kern="1200"/>
        </a:p>
      </dsp:txBody>
      <dsp:txXfrm>
        <a:off x="1423735" y="1253904"/>
        <a:ext cx="2290416" cy="16112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4B0B0-CF8F-FA47-AE68-DD3B3AE7EE37}">
      <dsp:nvSpPr>
        <dsp:cNvPr id="0" name=""/>
        <dsp:cNvSpPr/>
      </dsp:nvSpPr>
      <dsp:spPr>
        <a:xfrm>
          <a:off x="3461797" y="1163666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2B9C0F-E171-8D4A-AB52-B2E580CEBCE1}">
      <dsp:nvSpPr>
        <dsp:cNvPr id="0" name=""/>
        <dsp:cNvSpPr/>
      </dsp:nvSpPr>
      <dsp:spPr>
        <a:xfrm>
          <a:off x="3412267" y="0"/>
          <a:ext cx="1887468" cy="10925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Сон </a:t>
          </a:r>
        </a:p>
      </dsp:txBody>
      <dsp:txXfrm>
        <a:off x="3412267" y="0"/>
        <a:ext cx="1887468" cy="1092500"/>
      </dsp:txXfrm>
    </dsp:sp>
    <dsp:sp modelId="{D5B268FD-DD32-7B4C-8AAA-A91AB15BBAF2}">
      <dsp:nvSpPr>
        <dsp:cNvPr id="0" name=""/>
        <dsp:cNvSpPr/>
      </dsp:nvSpPr>
      <dsp:spPr>
        <a:xfrm>
          <a:off x="488413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C2C817-37B8-6645-B2BB-BDE58ACAE783}">
      <dsp:nvSpPr>
        <dsp:cNvPr id="0" name=""/>
        <dsp:cNvSpPr/>
      </dsp:nvSpPr>
      <dsp:spPr>
        <a:xfrm>
          <a:off x="6497983" y="943293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Питание</a:t>
          </a:r>
        </a:p>
      </dsp:txBody>
      <dsp:txXfrm>
        <a:off x="6497983" y="943293"/>
        <a:ext cx="1692213" cy="1185478"/>
      </dsp:txXfrm>
    </dsp:sp>
    <dsp:sp modelId="{EC7FF96A-0390-8E4E-B651-E30663389887}">
      <dsp:nvSpPr>
        <dsp:cNvPr id="0" name=""/>
        <dsp:cNvSpPr/>
      </dsp:nvSpPr>
      <dsp:spPr>
        <a:xfrm>
          <a:off x="4063428" y="2464757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869749-5A73-F041-AFF2-0DCE1D9EAF94}">
      <dsp:nvSpPr>
        <dsp:cNvPr id="0" name=""/>
        <dsp:cNvSpPr/>
      </dsp:nvSpPr>
      <dsp:spPr>
        <a:xfrm>
          <a:off x="5703800" y="307206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Гидратация</a:t>
          </a:r>
        </a:p>
      </dsp:txBody>
      <dsp:txXfrm>
        <a:off x="5703800" y="3072060"/>
        <a:ext cx="1692213" cy="1185478"/>
      </dsp:txXfrm>
    </dsp:sp>
    <dsp:sp modelId="{03BA1E3D-E477-634C-B2B5-230353EED967}">
      <dsp:nvSpPr>
        <dsp:cNvPr id="0" name=""/>
        <dsp:cNvSpPr/>
      </dsp:nvSpPr>
      <dsp:spPr>
        <a:xfrm>
          <a:off x="2802631" y="2456442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2FFC3D-6D0D-0C4A-8D80-3E38A720F1ED}">
      <dsp:nvSpPr>
        <dsp:cNvPr id="0" name=""/>
        <dsp:cNvSpPr/>
      </dsp:nvSpPr>
      <dsp:spPr>
        <a:xfrm>
          <a:off x="867537" y="310913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Физиотерапия</a:t>
          </a:r>
        </a:p>
      </dsp:txBody>
      <dsp:txXfrm>
        <a:off x="867537" y="3109130"/>
        <a:ext cx="1692213" cy="1185478"/>
      </dsp:txXfrm>
    </dsp:sp>
    <dsp:sp modelId="{010EAC4C-6954-4143-80E3-6DAD4BC4DFA8}">
      <dsp:nvSpPr>
        <dsp:cNvPr id="0" name=""/>
        <dsp:cNvSpPr/>
      </dsp:nvSpPr>
      <dsp:spPr>
        <a:xfrm>
          <a:off x="204785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6A8748-19C7-6B47-9836-8075F445F120}">
      <dsp:nvSpPr>
        <dsp:cNvPr id="0" name=""/>
        <dsp:cNvSpPr/>
      </dsp:nvSpPr>
      <dsp:spPr>
        <a:xfrm>
          <a:off x="0" y="966338"/>
          <a:ext cx="2251811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Медитация</a:t>
          </a:r>
        </a:p>
      </dsp:txBody>
      <dsp:txXfrm>
        <a:off x="0" y="966338"/>
        <a:ext cx="2251811" cy="118547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4B0B0-CF8F-FA47-AE68-DD3B3AE7EE37}">
      <dsp:nvSpPr>
        <dsp:cNvPr id="0" name=""/>
        <dsp:cNvSpPr/>
      </dsp:nvSpPr>
      <dsp:spPr>
        <a:xfrm>
          <a:off x="3461797" y="1163666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2B9C0F-E171-8D4A-AB52-B2E580CEBCE1}">
      <dsp:nvSpPr>
        <dsp:cNvPr id="0" name=""/>
        <dsp:cNvSpPr/>
      </dsp:nvSpPr>
      <dsp:spPr>
        <a:xfrm>
          <a:off x="3412267" y="0"/>
          <a:ext cx="1887468" cy="10925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Масштабные цели</a:t>
          </a:r>
        </a:p>
      </dsp:txBody>
      <dsp:txXfrm>
        <a:off x="3412267" y="0"/>
        <a:ext cx="1887468" cy="1092500"/>
      </dsp:txXfrm>
    </dsp:sp>
    <dsp:sp modelId="{D5B268FD-DD32-7B4C-8AAA-A91AB15BBAF2}">
      <dsp:nvSpPr>
        <dsp:cNvPr id="0" name=""/>
        <dsp:cNvSpPr/>
      </dsp:nvSpPr>
      <dsp:spPr>
        <a:xfrm>
          <a:off x="488413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C2C817-37B8-6645-B2BB-BDE58ACAE783}">
      <dsp:nvSpPr>
        <dsp:cNvPr id="0" name=""/>
        <dsp:cNvSpPr/>
      </dsp:nvSpPr>
      <dsp:spPr>
        <a:xfrm>
          <a:off x="6497983" y="943293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Позтитивный внутренний диалог</a:t>
          </a:r>
        </a:p>
      </dsp:txBody>
      <dsp:txXfrm>
        <a:off x="6497983" y="943293"/>
        <a:ext cx="1692213" cy="1185478"/>
      </dsp:txXfrm>
    </dsp:sp>
    <dsp:sp modelId="{EC7FF96A-0390-8E4E-B651-E30663389887}">
      <dsp:nvSpPr>
        <dsp:cNvPr id="0" name=""/>
        <dsp:cNvSpPr/>
      </dsp:nvSpPr>
      <dsp:spPr>
        <a:xfrm>
          <a:off x="4063428" y="2464757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869749-5A73-F041-AFF2-0DCE1D9EAF94}">
      <dsp:nvSpPr>
        <dsp:cNvPr id="0" name=""/>
        <dsp:cNvSpPr/>
      </dsp:nvSpPr>
      <dsp:spPr>
        <a:xfrm>
          <a:off x="5703800" y="307206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Идеомоторная тренировка</a:t>
          </a:r>
        </a:p>
      </dsp:txBody>
      <dsp:txXfrm>
        <a:off x="5703800" y="3072060"/>
        <a:ext cx="1692213" cy="1185478"/>
      </dsp:txXfrm>
    </dsp:sp>
    <dsp:sp modelId="{03BA1E3D-E477-634C-B2B5-230353EED967}">
      <dsp:nvSpPr>
        <dsp:cNvPr id="0" name=""/>
        <dsp:cNvSpPr/>
      </dsp:nvSpPr>
      <dsp:spPr>
        <a:xfrm>
          <a:off x="2802631" y="2456442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2FFC3D-6D0D-0C4A-8D80-3E38A720F1ED}">
      <dsp:nvSpPr>
        <dsp:cNvPr id="0" name=""/>
        <dsp:cNvSpPr/>
      </dsp:nvSpPr>
      <dsp:spPr>
        <a:xfrm>
          <a:off x="867537" y="310913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Процессное мышление</a:t>
          </a:r>
        </a:p>
      </dsp:txBody>
      <dsp:txXfrm>
        <a:off x="867537" y="3109130"/>
        <a:ext cx="1692213" cy="1185478"/>
      </dsp:txXfrm>
    </dsp:sp>
    <dsp:sp modelId="{010EAC4C-6954-4143-80E3-6DAD4BC4DFA8}">
      <dsp:nvSpPr>
        <dsp:cNvPr id="0" name=""/>
        <dsp:cNvSpPr/>
      </dsp:nvSpPr>
      <dsp:spPr>
        <a:xfrm>
          <a:off x="204785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6A8748-19C7-6B47-9836-8075F445F120}">
      <dsp:nvSpPr>
        <dsp:cNvPr id="0" name=""/>
        <dsp:cNvSpPr/>
      </dsp:nvSpPr>
      <dsp:spPr>
        <a:xfrm>
          <a:off x="0" y="966338"/>
          <a:ext cx="2251811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1" kern="1200" dirty="0"/>
            <a:t>Мышление роста</a:t>
          </a:r>
        </a:p>
      </dsp:txBody>
      <dsp:txXfrm>
        <a:off x="0" y="966338"/>
        <a:ext cx="2251811" cy="11854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23411-ABFF-EB43-8F30-CE6EDFDCD7BC}">
      <dsp:nvSpPr>
        <dsp:cNvPr id="0" name=""/>
        <dsp:cNvSpPr/>
      </dsp:nvSpPr>
      <dsp:spPr>
        <a:xfrm rot="5400000">
          <a:off x="-108649" y="110469"/>
          <a:ext cx="724332" cy="507032"/>
        </a:xfrm>
        <a:prstGeom prst="chevron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 rot="-5400000">
        <a:off x="1" y="255335"/>
        <a:ext cx="507032" cy="217300"/>
      </dsp:txXfrm>
    </dsp:sp>
    <dsp:sp modelId="{325D66E6-1EFE-E245-9D70-EF57BD396C26}">
      <dsp:nvSpPr>
        <dsp:cNvPr id="0" name=""/>
        <dsp:cNvSpPr/>
      </dsp:nvSpPr>
      <dsp:spPr>
        <a:xfrm rot="5400000">
          <a:off x="1946632" y="-1437780"/>
          <a:ext cx="470816" cy="33500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Номинальная</a:t>
          </a:r>
        </a:p>
      </dsp:txBody>
      <dsp:txXfrm rot="-5400000">
        <a:off x="507033" y="24802"/>
        <a:ext cx="3327033" cy="424850"/>
      </dsp:txXfrm>
    </dsp:sp>
    <dsp:sp modelId="{BFB43C20-B0BE-0B49-86D5-8908E35BDAA0}">
      <dsp:nvSpPr>
        <dsp:cNvPr id="0" name=""/>
        <dsp:cNvSpPr/>
      </dsp:nvSpPr>
      <dsp:spPr>
        <a:xfrm rot="5400000">
          <a:off x="-108649" y="674464"/>
          <a:ext cx="724332" cy="507032"/>
        </a:xfrm>
        <a:prstGeom prst="chevron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819330"/>
        <a:ext cx="507032" cy="217300"/>
      </dsp:txXfrm>
    </dsp:sp>
    <dsp:sp modelId="{4A29474D-1401-CA47-9C0C-98F4ECA0F4F2}">
      <dsp:nvSpPr>
        <dsp:cNvPr id="0" name=""/>
        <dsp:cNvSpPr/>
      </dsp:nvSpPr>
      <dsp:spPr>
        <a:xfrm rot="5400000">
          <a:off x="1946632" y="-873785"/>
          <a:ext cx="470816" cy="33500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Порядка</a:t>
          </a:r>
        </a:p>
      </dsp:txBody>
      <dsp:txXfrm rot="-5400000">
        <a:off x="507033" y="588797"/>
        <a:ext cx="3327033" cy="424850"/>
      </dsp:txXfrm>
    </dsp:sp>
    <dsp:sp modelId="{878CF293-F78F-EE4A-B5AE-98E76A4C1C56}">
      <dsp:nvSpPr>
        <dsp:cNvPr id="0" name=""/>
        <dsp:cNvSpPr/>
      </dsp:nvSpPr>
      <dsp:spPr>
        <a:xfrm rot="5400000">
          <a:off x="-108649" y="1238458"/>
          <a:ext cx="724332" cy="507032"/>
        </a:xfrm>
        <a:prstGeom prst="chevron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 rot="-5400000">
        <a:off x="1" y="1383324"/>
        <a:ext cx="507032" cy="217300"/>
      </dsp:txXfrm>
    </dsp:sp>
    <dsp:sp modelId="{CF6EA623-18B2-B24C-9FFE-3BCECC108B26}">
      <dsp:nvSpPr>
        <dsp:cNvPr id="0" name=""/>
        <dsp:cNvSpPr/>
      </dsp:nvSpPr>
      <dsp:spPr>
        <a:xfrm rot="5400000">
          <a:off x="1946632" y="-309790"/>
          <a:ext cx="470816" cy="33500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Интервальная</a:t>
          </a:r>
        </a:p>
      </dsp:txBody>
      <dsp:txXfrm rot="-5400000">
        <a:off x="507033" y="1152792"/>
        <a:ext cx="3327033" cy="424850"/>
      </dsp:txXfrm>
    </dsp:sp>
    <dsp:sp modelId="{273234B4-78BF-6647-8C17-51EAD2FEC435}">
      <dsp:nvSpPr>
        <dsp:cNvPr id="0" name=""/>
        <dsp:cNvSpPr/>
      </dsp:nvSpPr>
      <dsp:spPr>
        <a:xfrm rot="5400000">
          <a:off x="-108649" y="1802453"/>
          <a:ext cx="724332" cy="507032"/>
        </a:xfrm>
        <a:prstGeom prst="chevron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 rot="-5400000">
        <a:off x="1" y="1947319"/>
        <a:ext cx="507032" cy="217300"/>
      </dsp:txXfrm>
    </dsp:sp>
    <dsp:sp modelId="{EA7FA8D5-064A-974D-88EF-C8354A7A20EC}">
      <dsp:nvSpPr>
        <dsp:cNvPr id="0" name=""/>
        <dsp:cNvSpPr/>
      </dsp:nvSpPr>
      <dsp:spPr>
        <a:xfrm rot="5400000">
          <a:off x="1946632" y="254203"/>
          <a:ext cx="470816" cy="33500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Отношений </a:t>
          </a:r>
        </a:p>
      </dsp:txBody>
      <dsp:txXfrm rot="-5400000">
        <a:off x="507033" y="1716786"/>
        <a:ext cx="3327033" cy="4248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B5C29-5391-1D4B-BD79-2BF0D79F183A}">
      <dsp:nvSpPr>
        <dsp:cNvPr id="0" name=""/>
        <dsp:cNvSpPr/>
      </dsp:nvSpPr>
      <dsp:spPr>
        <a:xfrm>
          <a:off x="0" y="69076"/>
          <a:ext cx="6664029" cy="164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/>
            <a:t>Свойства зависимости</a:t>
          </a:r>
          <a:endParaRPr lang="ru-BY" sz="2800" kern="1200"/>
        </a:p>
      </dsp:txBody>
      <dsp:txXfrm>
        <a:off x="0" y="69076"/>
        <a:ext cx="6664029" cy="1641600"/>
      </dsp:txXfrm>
    </dsp:sp>
    <dsp:sp modelId="{A8662BBE-AB55-934B-99E1-23C3262372D4}">
      <dsp:nvSpPr>
        <dsp:cNvPr id="0" name=""/>
        <dsp:cNvSpPr/>
      </dsp:nvSpPr>
      <dsp:spPr>
        <a:xfrm>
          <a:off x="0" y="1659589"/>
          <a:ext cx="6664029" cy="3207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i="0" kern="1200" dirty="0"/>
            <a:t>Величина -</a:t>
          </a:r>
          <a:r>
            <a:rPr lang="ru-RU" sz="2800" b="0" i="0" kern="1200" dirty="0"/>
            <a:t> о</a:t>
          </a:r>
          <a:r>
            <a:rPr lang="ru-BY" sz="2800" kern="1200" dirty="0"/>
            <a:t>пределяется «теснотой» связи, насколько сильно одна переменная влияет на другую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i="0" kern="1200" dirty="0"/>
            <a:t>Надежность</a:t>
          </a:r>
          <a:r>
            <a:rPr lang="ru-RU" sz="2800" b="0" i="0" kern="1200" dirty="0"/>
            <a:t> – насколько «истинной», не случайной является зависимость </a:t>
          </a:r>
          <a:endParaRPr lang="ru-BY" sz="2800" kern="1200" dirty="0"/>
        </a:p>
      </dsp:txBody>
      <dsp:txXfrm>
        <a:off x="0" y="1659589"/>
        <a:ext cx="6664029" cy="32075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27C3F-ADC0-8840-9543-090C4CC316A4}">
      <dsp:nvSpPr>
        <dsp:cNvPr id="0" name=""/>
        <dsp:cNvSpPr/>
      </dsp:nvSpPr>
      <dsp:spPr>
        <a:xfrm>
          <a:off x="5604707" y="1671123"/>
          <a:ext cx="2140823" cy="214108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6B897EF-33B0-E144-8063-E4945EC66C78}">
      <dsp:nvSpPr>
        <dsp:cNvPr id="0" name=""/>
        <dsp:cNvSpPr/>
      </dsp:nvSpPr>
      <dsp:spPr>
        <a:xfrm>
          <a:off x="5474779" y="534392"/>
          <a:ext cx="2453027" cy="131274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0" i="0" kern="1200" dirty="0"/>
            <a:t>Сравнение групповых средних</a:t>
          </a:r>
          <a:endParaRPr lang="ru-BY" sz="1600" kern="1200" dirty="0"/>
        </a:p>
      </dsp:txBody>
      <dsp:txXfrm>
        <a:off x="5474779" y="534392"/>
        <a:ext cx="2453027" cy="1312744"/>
      </dsp:txXfrm>
    </dsp:sp>
    <dsp:sp modelId="{1B85A968-59AD-9C4D-9F36-7B0EE7FB1282}">
      <dsp:nvSpPr>
        <dsp:cNvPr id="0" name=""/>
        <dsp:cNvSpPr/>
      </dsp:nvSpPr>
      <dsp:spPr>
        <a:xfrm>
          <a:off x="6232682" y="1973055"/>
          <a:ext cx="2140823" cy="2141086"/>
        </a:xfrm>
        <a:prstGeom prst="ellipse">
          <a:avLst/>
        </a:prstGeom>
        <a:solidFill>
          <a:schemeClr val="accent2">
            <a:alpha val="50000"/>
            <a:hueOff val="-3294287"/>
            <a:satOff val="15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FBC6B2-BFD0-E84F-B012-0C61B1820B70}">
      <dsp:nvSpPr>
        <dsp:cNvPr id="0" name=""/>
        <dsp:cNvSpPr/>
      </dsp:nvSpPr>
      <dsp:spPr>
        <a:xfrm>
          <a:off x="8210037" y="1395205"/>
          <a:ext cx="2319225" cy="14440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0" i="0" kern="1200" dirty="0"/>
            <a:t>Дисперсионный анализ (</a:t>
          </a:r>
          <a:r>
            <a:rPr lang="en-US" sz="1600" b="0" i="0" kern="1200" dirty="0"/>
            <a:t>ANOVA, MANOVA)</a:t>
          </a:r>
          <a:endParaRPr lang="ru-BY" sz="1600" kern="1200" dirty="0"/>
        </a:p>
      </dsp:txBody>
      <dsp:txXfrm>
        <a:off x="8210037" y="1395205"/>
        <a:ext cx="2319225" cy="1444019"/>
      </dsp:txXfrm>
    </dsp:sp>
    <dsp:sp modelId="{74F61C4E-45B6-C544-99C8-B5CAD921D5B3}">
      <dsp:nvSpPr>
        <dsp:cNvPr id="0" name=""/>
        <dsp:cNvSpPr/>
      </dsp:nvSpPr>
      <dsp:spPr>
        <a:xfrm>
          <a:off x="6386999" y="2652400"/>
          <a:ext cx="2140823" cy="2141086"/>
        </a:xfrm>
        <a:prstGeom prst="ellipse">
          <a:avLst/>
        </a:prstGeom>
        <a:solidFill>
          <a:schemeClr val="accent2">
            <a:alpha val="50000"/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CFB37B-B462-1F43-A3EB-095B9E68B847}">
      <dsp:nvSpPr>
        <dsp:cNvPr id="0" name=""/>
        <dsp:cNvSpPr/>
      </dsp:nvSpPr>
      <dsp:spPr>
        <a:xfrm>
          <a:off x="8587406" y="3096826"/>
          <a:ext cx="2274625" cy="15424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Корреляции</a:t>
          </a:r>
          <a:endParaRPr lang="ru-BY" sz="1600" kern="1200" dirty="0"/>
        </a:p>
      </dsp:txBody>
      <dsp:txXfrm>
        <a:off x="8587406" y="3096826"/>
        <a:ext cx="2274625" cy="1542474"/>
      </dsp:txXfrm>
    </dsp:sp>
    <dsp:sp modelId="{ED9DEA97-515B-3843-975B-498C752DEE01}">
      <dsp:nvSpPr>
        <dsp:cNvPr id="0" name=""/>
        <dsp:cNvSpPr/>
      </dsp:nvSpPr>
      <dsp:spPr>
        <a:xfrm>
          <a:off x="5952590" y="3197189"/>
          <a:ext cx="2140823" cy="2141086"/>
        </a:xfrm>
        <a:prstGeom prst="ellipse">
          <a:avLst/>
        </a:prstGeom>
        <a:solidFill>
          <a:schemeClr val="accent2">
            <a:alpha val="50000"/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7F3AFA0-0865-7743-9438-1E61559440E2}">
      <dsp:nvSpPr>
        <dsp:cNvPr id="0" name=""/>
        <dsp:cNvSpPr/>
      </dsp:nvSpPr>
      <dsp:spPr>
        <a:xfrm>
          <a:off x="7808071" y="4527261"/>
          <a:ext cx="2453027" cy="14112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Регрессионный анализ</a:t>
          </a:r>
          <a:endParaRPr lang="ru-BY" sz="1600" kern="1200" dirty="0"/>
        </a:p>
      </dsp:txBody>
      <dsp:txXfrm>
        <a:off x="7808071" y="4527261"/>
        <a:ext cx="2453027" cy="1411200"/>
      </dsp:txXfrm>
    </dsp:sp>
    <dsp:sp modelId="{99A4974F-0F95-FA44-8D75-CE31BC858482}">
      <dsp:nvSpPr>
        <dsp:cNvPr id="0" name=""/>
        <dsp:cNvSpPr/>
      </dsp:nvSpPr>
      <dsp:spPr>
        <a:xfrm>
          <a:off x="5256823" y="3197189"/>
          <a:ext cx="2140823" cy="2141086"/>
        </a:xfrm>
        <a:prstGeom prst="ellipse">
          <a:avLst/>
        </a:prstGeom>
        <a:solidFill>
          <a:schemeClr val="accent2">
            <a:alpha val="50000"/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6638C9B-4F54-9144-AC7B-E13A36D5E0B0}">
      <dsp:nvSpPr>
        <dsp:cNvPr id="0" name=""/>
        <dsp:cNvSpPr/>
      </dsp:nvSpPr>
      <dsp:spPr>
        <a:xfrm>
          <a:off x="3089138" y="4653761"/>
          <a:ext cx="2453027" cy="14112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Факторный анализ</a:t>
          </a:r>
          <a:endParaRPr lang="ru-BY" sz="1600" kern="1200" dirty="0"/>
        </a:p>
      </dsp:txBody>
      <dsp:txXfrm>
        <a:off x="3089138" y="4653761"/>
        <a:ext cx="2453027" cy="1411200"/>
      </dsp:txXfrm>
    </dsp:sp>
    <dsp:sp modelId="{3996CCCB-13EC-B242-B292-D7A903948DB0}">
      <dsp:nvSpPr>
        <dsp:cNvPr id="0" name=""/>
        <dsp:cNvSpPr/>
      </dsp:nvSpPr>
      <dsp:spPr>
        <a:xfrm>
          <a:off x="4822414" y="2652400"/>
          <a:ext cx="2140823" cy="2141086"/>
        </a:xfrm>
        <a:prstGeom prst="ellipse">
          <a:avLst/>
        </a:prstGeom>
        <a:solidFill>
          <a:schemeClr val="accent2">
            <a:alpha val="50000"/>
            <a:hueOff val="-16471434"/>
            <a:satOff val="7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3DBF12-BD59-8A47-BCE6-0B0CECED8C91}">
      <dsp:nvSpPr>
        <dsp:cNvPr id="0" name=""/>
        <dsp:cNvSpPr/>
      </dsp:nvSpPr>
      <dsp:spPr>
        <a:xfrm>
          <a:off x="2389123" y="3120580"/>
          <a:ext cx="2274625" cy="154247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Кластерный анализ</a:t>
          </a:r>
          <a:endParaRPr lang="ru-BY" sz="1600" kern="1200" dirty="0"/>
        </a:p>
      </dsp:txBody>
      <dsp:txXfrm>
        <a:off x="2389123" y="3120580"/>
        <a:ext cx="2274625" cy="1542474"/>
      </dsp:txXfrm>
    </dsp:sp>
    <dsp:sp modelId="{4C02BF61-372E-9C4B-A8D9-407F7F390B77}">
      <dsp:nvSpPr>
        <dsp:cNvPr id="0" name=""/>
        <dsp:cNvSpPr/>
      </dsp:nvSpPr>
      <dsp:spPr>
        <a:xfrm>
          <a:off x="4976732" y="1973055"/>
          <a:ext cx="2140823" cy="2141086"/>
        </a:xfrm>
        <a:prstGeom prst="ellipse">
          <a:avLst/>
        </a:prstGeom>
        <a:solidFill>
          <a:schemeClr val="accent2">
            <a:alpha val="50000"/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B79C720-3420-1F45-8BFF-8262B4111BB4}">
      <dsp:nvSpPr>
        <dsp:cNvPr id="0" name=""/>
        <dsp:cNvSpPr/>
      </dsp:nvSpPr>
      <dsp:spPr>
        <a:xfrm>
          <a:off x="2607234" y="1395205"/>
          <a:ext cx="2319225" cy="14440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Анализ выживаемости</a:t>
          </a:r>
          <a:endParaRPr lang="ru-BY" sz="1600" kern="1200" dirty="0"/>
        </a:p>
      </dsp:txBody>
      <dsp:txXfrm>
        <a:off x="2607234" y="1395205"/>
        <a:ext cx="2319225" cy="1444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5F855-4617-B14B-A7C3-FDCFBF5EACB9}">
      <dsp:nvSpPr>
        <dsp:cNvPr id="0" name=""/>
        <dsp:cNvSpPr/>
      </dsp:nvSpPr>
      <dsp:spPr>
        <a:xfrm>
          <a:off x="4139735" y="4698"/>
          <a:ext cx="3043512" cy="11455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0" i="0" kern="1200"/>
            <a:t>Список источников </a:t>
          </a:r>
          <a:endParaRPr lang="ru-BY" sz="1600" kern="1200"/>
        </a:p>
      </dsp:txBody>
      <dsp:txXfrm>
        <a:off x="4712534" y="4698"/>
        <a:ext cx="1897914" cy="1145598"/>
      </dsp:txXfrm>
    </dsp:sp>
    <dsp:sp modelId="{768A82C7-38DC-8B48-AC43-D99592161268}">
      <dsp:nvSpPr>
        <dsp:cNvPr id="0" name=""/>
        <dsp:cNvSpPr/>
      </dsp:nvSpPr>
      <dsp:spPr>
        <a:xfrm>
          <a:off x="4139735" y="1310680"/>
          <a:ext cx="3143265" cy="1145598"/>
        </a:xfrm>
        <a:prstGeom prst="chevron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0" i="0" kern="1200" dirty="0"/>
            <a:t>Реферирование литературы (по авторам)</a:t>
          </a:r>
          <a:endParaRPr lang="ru-BY" sz="1600" kern="1200" dirty="0"/>
        </a:p>
      </dsp:txBody>
      <dsp:txXfrm>
        <a:off x="4712534" y="1310680"/>
        <a:ext cx="1997667" cy="1145598"/>
      </dsp:txXfrm>
    </dsp:sp>
    <dsp:sp modelId="{784EDAA1-8E84-4E4C-84A1-EBA84A171DF2}">
      <dsp:nvSpPr>
        <dsp:cNvPr id="0" name=""/>
        <dsp:cNvSpPr/>
      </dsp:nvSpPr>
      <dsp:spPr>
        <a:xfrm>
          <a:off x="4139735" y="2616663"/>
          <a:ext cx="3076763" cy="1145598"/>
        </a:xfrm>
        <a:prstGeom prst="chevron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0" i="0" kern="1200" dirty="0"/>
            <a:t>Реферирование литературы (по проблемам)</a:t>
          </a:r>
          <a:endParaRPr lang="ru-BY" sz="1600" kern="1200" dirty="0"/>
        </a:p>
      </dsp:txBody>
      <dsp:txXfrm>
        <a:off x="4712534" y="2616663"/>
        <a:ext cx="1931165" cy="1145598"/>
      </dsp:txXfrm>
    </dsp:sp>
    <dsp:sp modelId="{5E6C76D9-578F-1245-91F3-1A0619C6D3D3}">
      <dsp:nvSpPr>
        <dsp:cNvPr id="0" name=""/>
        <dsp:cNvSpPr/>
      </dsp:nvSpPr>
      <dsp:spPr>
        <a:xfrm>
          <a:off x="4139735" y="3922646"/>
          <a:ext cx="3176516" cy="1145598"/>
        </a:xfrm>
        <a:prstGeom prst="chevron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600" b="0" i="0" kern="1200" dirty="0"/>
            <a:t>Написание осовного текста</a:t>
          </a:r>
          <a:endParaRPr lang="ru-BY" sz="1600" kern="1200" dirty="0"/>
        </a:p>
      </dsp:txBody>
      <dsp:txXfrm>
        <a:off x="4712534" y="3922646"/>
        <a:ext cx="2030918" cy="1145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E1B2B-E66B-8D4A-9A60-837B3235CE79}">
      <dsp:nvSpPr>
        <dsp:cNvPr id="0" name=""/>
        <dsp:cNvSpPr/>
      </dsp:nvSpPr>
      <dsp:spPr>
        <a:xfrm>
          <a:off x="2629901" y="136767"/>
          <a:ext cx="2829681" cy="282968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i="0" kern="1200" dirty="0"/>
            <a:t>Эмпирические</a:t>
          </a:r>
          <a:endParaRPr lang="ru-BY" sz="3600" kern="1200" dirty="0"/>
        </a:p>
      </dsp:txBody>
      <dsp:txXfrm>
        <a:off x="3007192" y="631962"/>
        <a:ext cx="2075100" cy="1273356"/>
      </dsp:txXfrm>
    </dsp:sp>
    <dsp:sp modelId="{8BEF2CF5-5846-E741-B721-2C77C499829C}">
      <dsp:nvSpPr>
        <dsp:cNvPr id="0" name=""/>
        <dsp:cNvSpPr/>
      </dsp:nvSpPr>
      <dsp:spPr>
        <a:xfrm>
          <a:off x="3650945" y="1905319"/>
          <a:ext cx="2829681" cy="2829681"/>
        </a:xfrm>
        <a:prstGeom prst="ellipse">
          <a:avLst/>
        </a:prstGeom>
        <a:solidFill>
          <a:schemeClr val="accent2">
            <a:alpha val="50000"/>
            <a:hueOff val="-9882860"/>
            <a:satOff val="45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i="0" kern="1200" dirty="0"/>
            <a:t>Теоретические</a:t>
          </a:r>
          <a:endParaRPr lang="ru-BY" sz="3200" kern="1200" dirty="0"/>
        </a:p>
      </dsp:txBody>
      <dsp:txXfrm>
        <a:off x="4516356" y="2636320"/>
        <a:ext cx="1697809" cy="1556325"/>
      </dsp:txXfrm>
    </dsp:sp>
    <dsp:sp modelId="{0667D4C6-2D71-6143-8E35-E9D01EBCB277}">
      <dsp:nvSpPr>
        <dsp:cNvPr id="0" name=""/>
        <dsp:cNvSpPr/>
      </dsp:nvSpPr>
      <dsp:spPr>
        <a:xfrm>
          <a:off x="1608858" y="1905319"/>
          <a:ext cx="2829681" cy="2829681"/>
        </a:xfrm>
        <a:prstGeom prst="ellipse">
          <a:avLst/>
        </a:prstGeom>
        <a:solidFill>
          <a:schemeClr val="accent2">
            <a:alpha val="50000"/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2800" b="1" i="0" kern="1200" dirty="0"/>
            <a:t>Эмпири-ко-теоретические</a:t>
          </a:r>
          <a:endParaRPr lang="ru-BY" sz="2800" kern="1200" dirty="0"/>
        </a:p>
      </dsp:txBody>
      <dsp:txXfrm>
        <a:off x="1875319" y="2636320"/>
        <a:ext cx="1697809" cy="15563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657AA-3F2B-8043-B601-962603EA7288}">
      <dsp:nvSpPr>
        <dsp:cNvPr id="0" name=""/>
        <dsp:cNvSpPr/>
      </dsp:nvSpPr>
      <dsp:spPr>
        <a:xfrm>
          <a:off x="4775021" y="1642570"/>
          <a:ext cx="2104245" cy="210450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E78A7907-4491-4D4C-92E3-0C6855E21171}">
      <dsp:nvSpPr>
        <dsp:cNvPr id="0" name=""/>
        <dsp:cNvSpPr/>
      </dsp:nvSpPr>
      <dsp:spPr>
        <a:xfrm>
          <a:off x="4621586" y="0"/>
          <a:ext cx="2411114" cy="1290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/>
            <a:t>П</a:t>
          </a:r>
          <a:r>
            <a:rPr lang="ru-BY" sz="1900" b="0" i="0" kern="1200"/>
            <a:t>едагогическое наблюдение</a:t>
          </a:r>
          <a:endParaRPr lang="ru-BY" sz="1900" kern="1200"/>
        </a:p>
      </dsp:txBody>
      <dsp:txXfrm>
        <a:off x="4621586" y="0"/>
        <a:ext cx="2411114" cy="1290314"/>
      </dsp:txXfrm>
    </dsp:sp>
    <dsp:sp modelId="{11474F00-6335-3F4C-9976-2883CCDBF017}">
      <dsp:nvSpPr>
        <dsp:cNvPr id="0" name=""/>
        <dsp:cNvSpPr/>
      </dsp:nvSpPr>
      <dsp:spPr>
        <a:xfrm>
          <a:off x="5392266" y="1939342"/>
          <a:ext cx="2104245" cy="2104503"/>
        </a:xfrm>
        <a:prstGeom prst="ellipse">
          <a:avLst/>
        </a:prstGeom>
        <a:solidFill>
          <a:schemeClr val="accent2">
            <a:alpha val="50000"/>
            <a:hueOff val="-3294287"/>
            <a:satOff val="15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19E32DC8-3BA0-784B-B07F-7AC960E11137}">
      <dsp:nvSpPr>
        <dsp:cNvPr id="0" name=""/>
        <dsp:cNvSpPr/>
      </dsp:nvSpPr>
      <dsp:spPr>
        <a:xfrm>
          <a:off x="7756035" y="1225798"/>
          <a:ext cx="2279598" cy="14193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b="0" i="0" kern="1200" dirty="0"/>
            <a:t>Педагогический эксперимент</a:t>
          </a:r>
          <a:endParaRPr lang="ru-BY" sz="1900" kern="1200" dirty="0"/>
        </a:p>
      </dsp:txBody>
      <dsp:txXfrm>
        <a:off x="7756035" y="1225798"/>
        <a:ext cx="2279598" cy="1419346"/>
      </dsp:txXfrm>
    </dsp:sp>
    <dsp:sp modelId="{A86A5009-8360-D148-BA4B-3BC3D631CB08}">
      <dsp:nvSpPr>
        <dsp:cNvPr id="0" name=""/>
        <dsp:cNvSpPr/>
      </dsp:nvSpPr>
      <dsp:spPr>
        <a:xfrm>
          <a:off x="5543947" y="2607080"/>
          <a:ext cx="2104245" cy="2104503"/>
        </a:xfrm>
        <a:prstGeom prst="ellipse">
          <a:avLst/>
        </a:prstGeom>
        <a:solidFill>
          <a:schemeClr val="accent2">
            <a:alpha val="50000"/>
            <a:hueOff val="-6588574"/>
            <a:satOff val="30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EDEF4F8A-589C-1E40-86AB-DFD443FBCBE3}">
      <dsp:nvSpPr>
        <dsp:cNvPr id="0" name=""/>
        <dsp:cNvSpPr/>
      </dsp:nvSpPr>
      <dsp:spPr>
        <a:xfrm>
          <a:off x="7975227" y="3032239"/>
          <a:ext cx="2235760" cy="15161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b="0" i="0" kern="1200"/>
            <a:t>Педагогическое тестирование</a:t>
          </a:r>
          <a:endParaRPr lang="ru-BY" sz="1900" kern="1200"/>
        </a:p>
      </dsp:txBody>
      <dsp:txXfrm>
        <a:off x="7975227" y="3032239"/>
        <a:ext cx="2235760" cy="1516119"/>
      </dsp:txXfrm>
    </dsp:sp>
    <dsp:sp modelId="{48F50D9D-552A-4A4C-94A2-408B8E22B62A}">
      <dsp:nvSpPr>
        <dsp:cNvPr id="0" name=""/>
        <dsp:cNvSpPr/>
      </dsp:nvSpPr>
      <dsp:spPr>
        <a:xfrm>
          <a:off x="5116961" y="3142561"/>
          <a:ext cx="2104245" cy="2104503"/>
        </a:xfrm>
        <a:prstGeom prst="ellipse">
          <a:avLst/>
        </a:prstGeom>
        <a:solidFill>
          <a:schemeClr val="accent2">
            <a:alpha val="50000"/>
            <a:hueOff val="-9882860"/>
            <a:satOff val="45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CCF02B2-64D6-824D-BA1C-729888BC76B9}">
      <dsp:nvSpPr>
        <dsp:cNvPr id="0" name=""/>
        <dsp:cNvSpPr/>
      </dsp:nvSpPr>
      <dsp:spPr>
        <a:xfrm>
          <a:off x="7010781" y="5064484"/>
          <a:ext cx="2411114" cy="13870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b="0" i="0" kern="1200"/>
            <a:t>Интервьюирование</a:t>
          </a:r>
          <a:endParaRPr lang="ru-BY" sz="1900" kern="1200"/>
        </a:p>
      </dsp:txBody>
      <dsp:txXfrm>
        <a:off x="7010781" y="5064484"/>
        <a:ext cx="2411114" cy="1387088"/>
      </dsp:txXfrm>
    </dsp:sp>
    <dsp:sp modelId="{45031BE6-3882-D747-9ED8-08999820CD51}">
      <dsp:nvSpPr>
        <dsp:cNvPr id="0" name=""/>
        <dsp:cNvSpPr/>
      </dsp:nvSpPr>
      <dsp:spPr>
        <a:xfrm>
          <a:off x="4433081" y="3142561"/>
          <a:ext cx="2104245" cy="2104503"/>
        </a:xfrm>
        <a:prstGeom prst="ellipse">
          <a:avLst/>
        </a:prstGeom>
        <a:solidFill>
          <a:schemeClr val="accent2">
            <a:alpha val="50000"/>
            <a:hueOff val="-13177148"/>
            <a:satOff val="60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1EBE1F50-88FE-0849-8061-3541767191EA}">
      <dsp:nvSpPr>
        <dsp:cNvPr id="0" name=""/>
        <dsp:cNvSpPr/>
      </dsp:nvSpPr>
      <dsp:spPr>
        <a:xfrm>
          <a:off x="2232392" y="5064484"/>
          <a:ext cx="2411114" cy="13870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b="0" i="0" kern="1200"/>
            <a:t>Анкетирование</a:t>
          </a:r>
          <a:endParaRPr lang="ru-BY" sz="1900" kern="1200"/>
        </a:p>
      </dsp:txBody>
      <dsp:txXfrm>
        <a:off x="2232392" y="5064484"/>
        <a:ext cx="2411114" cy="1387088"/>
      </dsp:txXfrm>
    </dsp:sp>
    <dsp:sp modelId="{53CAEF7E-43CC-154A-9D01-44E3E99A0291}">
      <dsp:nvSpPr>
        <dsp:cNvPr id="0" name=""/>
        <dsp:cNvSpPr/>
      </dsp:nvSpPr>
      <dsp:spPr>
        <a:xfrm>
          <a:off x="4006095" y="2607080"/>
          <a:ext cx="2104245" cy="2104503"/>
        </a:xfrm>
        <a:prstGeom prst="ellipse">
          <a:avLst/>
        </a:prstGeom>
        <a:solidFill>
          <a:schemeClr val="accent2">
            <a:alpha val="50000"/>
            <a:hueOff val="-16471434"/>
            <a:satOff val="75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C343602E-D21D-5F4C-A4B8-B86FDAC10A9E}">
      <dsp:nvSpPr>
        <dsp:cNvPr id="0" name=""/>
        <dsp:cNvSpPr/>
      </dsp:nvSpPr>
      <dsp:spPr>
        <a:xfrm>
          <a:off x="1443300" y="3032239"/>
          <a:ext cx="2235760" cy="15161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b="0" i="0" kern="1200"/>
            <a:t>Методы экспертной оценки</a:t>
          </a:r>
          <a:endParaRPr lang="ru-BY" sz="1900" kern="1200"/>
        </a:p>
      </dsp:txBody>
      <dsp:txXfrm>
        <a:off x="1443300" y="3032239"/>
        <a:ext cx="2235760" cy="1516119"/>
      </dsp:txXfrm>
    </dsp:sp>
    <dsp:sp modelId="{88806408-4F14-824D-B77E-1069233290D4}">
      <dsp:nvSpPr>
        <dsp:cNvPr id="0" name=""/>
        <dsp:cNvSpPr/>
      </dsp:nvSpPr>
      <dsp:spPr>
        <a:xfrm>
          <a:off x="4157776" y="1939342"/>
          <a:ext cx="2104245" cy="2104503"/>
        </a:xfrm>
        <a:prstGeom prst="ellipse">
          <a:avLst/>
        </a:prstGeom>
        <a:solidFill>
          <a:schemeClr val="accent2">
            <a:alpha val="50000"/>
            <a:hueOff val="-19765721"/>
            <a:satOff val="90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CA2A6464-8EEF-4E4E-81E0-6130F908B838}">
      <dsp:nvSpPr>
        <dsp:cNvPr id="0" name=""/>
        <dsp:cNvSpPr/>
      </dsp:nvSpPr>
      <dsp:spPr>
        <a:xfrm>
          <a:off x="1618653" y="1225798"/>
          <a:ext cx="2279598" cy="14193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b="0" i="0" kern="1200" dirty="0"/>
            <a:t>Дневниковый метод</a:t>
          </a:r>
          <a:endParaRPr lang="ru-BY" sz="1900" kern="1200" dirty="0"/>
        </a:p>
      </dsp:txBody>
      <dsp:txXfrm>
        <a:off x="1618653" y="1225798"/>
        <a:ext cx="2279598" cy="1419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1E226-39B0-804B-96BA-BC71053D5ECE}">
      <dsp:nvSpPr>
        <dsp:cNvPr id="0" name=""/>
        <dsp:cNvSpPr/>
      </dsp:nvSpPr>
      <dsp:spPr>
        <a:xfrm>
          <a:off x="5061958" y="1647765"/>
          <a:ext cx="2110900" cy="211115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42051E49-571D-7046-9D3A-1CF550832194}">
      <dsp:nvSpPr>
        <dsp:cNvPr id="0" name=""/>
        <dsp:cNvSpPr/>
      </dsp:nvSpPr>
      <dsp:spPr>
        <a:xfrm>
          <a:off x="4908039" y="0"/>
          <a:ext cx="2418739" cy="12943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 dirty="0"/>
            <a:t>Психометрические методы</a:t>
          </a:r>
          <a:endParaRPr lang="ru-BY" sz="1700" kern="1200" dirty="0"/>
        </a:p>
      </dsp:txBody>
      <dsp:txXfrm>
        <a:off x="4908039" y="0"/>
        <a:ext cx="2418739" cy="1294395"/>
      </dsp:txXfrm>
    </dsp:sp>
    <dsp:sp modelId="{6AB0F3DD-C9CD-D142-A401-E61705C239B6}">
      <dsp:nvSpPr>
        <dsp:cNvPr id="0" name=""/>
        <dsp:cNvSpPr/>
      </dsp:nvSpPr>
      <dsp:spPr>
        <a:xfrm>
          <a:off x="5681156" y="1945476"/>
          <a:ext cx="2110900" cy="2111158"/>
        </a:xfrm>
        <a:prstGeom prst="ellipse">
          <a:avLst/>
        </a:prstGeom>
        <a:solidFill>
          <a:schemeClr val="accent2">
            <a:alpha val="50000"/>
            <a:hueOff val="-3294287"/>
            <a:satOff val="15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D4C6262-6A06-7A4B-9A58-C3253F8E9AFC}">
      <dsp:nvSpPr>
        <dsp:cNvPr id="0" name=""/>
        <dsp:cNvSpPr/>
      </dsp:nvSpPr>
      <dsp:spPr>
        <a:xfrm>
          <a:off x="8052400" y="1229675"/>
          <a:ext cx="2286808" cy="14238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/>
            <a:t>Социометрические методы</a:t>
          </a:r>
          <a:endParaRPr lang="ru-BY" sz="1700" kern="1200"/>
        </a:p>
      </dsp:txBody>
      <dsp:txXfrm>
        <a:off x="8052400" y="1229675"/>
        <a:ext cx="2286808" cy="1423834"/>
      </dsp:txXfrm>
    </dsp:sp>
    <dsp:sp modelId="{D577E4BD-0B5E-4E4C-A49F-08D6AC24D5E7}">
      <dsp:nvSpPr>
        <dsp:cNvPr id="0" name=""/>
        <dsp:cNvSpPr/>
      </dsp:nvSpPr>
      <dsp:spPr>
        <a:xfrm>
          <a:off x="5919272" y="2646106"/>
          <a:ext cx="2110900" cy="2111158"/>
        </a:xfrm>
        <a:prstGeom prst="ellipse">
          <a:avLst/>
        </a:prstGeom>
        <a:solidFill>
          <a:schemeClr val="accent2">
            <a:alpha val="50000"/>
            <a:hueOff val="-6588574"/>
            <a:satOff val="30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2268A57-B946-EB42-A6B8-4626596B3799}">
      <dsp:nvSpPr>
        <dsp:cNvPr id="0" name=""/>
        <dsp:cNvSpPr/>
      </dsp:nvSpPr>
      <dsp:spPr>
        <a:xfrm>
          <a:off x="8272286" y="3041829"/>
          <a:ext cx="2242831" cy="15209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/>
            <a:t>Кейс-стади (исследование случаев)</a:t>
          </a:r>
          <a:endParaRPr lang="ru-BY" sz="1700" kern="1200"/>
        </a:p>
      </dsp:txBody>
      <dsp:txXfrm>
        <a:off x="8272286" y="3041829"/>
        <a:ext cx="2242831" cy="1520914"/>
      </dsp:txXfrm>
    </dsp:sp>
    <dsp:sp modelId="{B364C6C7-76CB-4C43-B167-364F0DE4F7EF}">
      <dsp:nvSpPr>
        <dsp:cNvPr id="0" name=""/>
        <dsp:cNvSpPr/>
      </dsp:nvSpPr>
      <dsp:spPr>
        <a:xfrm>
          <a:off x="5404980" y="3152499"/>
          <a:ext cx="2110900" cy="2111158"/>
        </a:xfrm>
        <a:prstGeom prst="ellipse">
          <a:avLst/>
        </a:prstGeom>
        <a:solidFill>
          <a:schemeClr val="accent2">
            <a:alpha val="50000"/>
            <a:hueOff val="-9882860"/>
            <a:satOff val="45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0EB7CA1-B77C-BA41-855B-E60F699330DD}">
      <dsp:nvSpPr>
        <dsp:cNvPr id="0" name=""/>
        <dsp:cNvSpPr/>
      </dsp:nvSpPr>
      <dsp:spPr>
        <a:xfrm>
          <a:off x="7304790" y="5080501"/>
          <a:ext cx="2418739" cy="13914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/>
            <a:t>Лонгитюдные исследования</a:t>
          </a:r>
          <a:endParaRPr lang="ru-BY" sz="1700" kern="1200"/>
        </a:p>
      </dsp:txBody>
      <dsp:txXfrm>
        <a:off x="7304790" y="5080501"/>
        <a:ext cx="2418739" cy="1391475"/>
      </dsp:txXfrm>
    </dsp:sp>
    <dsp:sp modelId="{9F23CDE3-8406-934F-BBDA-E3558DD7FFDA}">
      <dsp:nvSpPr>
        <dsp:cNvPr id="0" name=""/>
        <dsp:cNvSpPr/>
      </dsp:nvSpPr>
      <dsp:spPr>
        <a:xfrm>
          <a:off x="4718937" y="3152499"/>
          <a:ext cx="2110900" cy="2111158"/>
        </a:xfrm>
        <a:prstGeom prst="ellipse">
          <a:avLst/>
        </a:prstGeom>
        <a:solidFill>
          <a:schemeClr val="accent2">
            <a:alpha val="50000"/>
            <a:hueOff val="-13177148"/>
            <a:satOff val="60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787A9438-354D-7045-855A-6403E6F048C0}">
      <dsp:nvSpPr>
        <dsp:cNvPr id="0" name=""/>
        <dsp:cNvSpPr/>
      </dsp:nvSpPr>
      <dsp:spPr>
        <a:xfrm>
          <a:off x="2511288" y="5080501"/>
          <a:ext cx="2418739" cy="139147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/>
            <a:t>Видеоанализ</a:t>
          </a:r>
          <a:endParaRPr lang="ru-BY" sz="1700" kern="1200"/>
        </a:p>
      </dsp:txBody>
      <dsp:txXfrm>
        <a:off x="2511288" y="5080501"/>
        <a:ext cx="2418739" cy="1391475"/>
      </dsp:txXfrm>
    </dsp:sp>
    <dsp:sp modelId="{7B16B303-C611-DB45-B4B4-1BB98CB84BFF}">
      <dsp:nvSpPr>
        <dsp:cNvPr id="0" name=""/>
        <dsp:cNvSpPr/>
      </dsp:nvSpPr>
      <dsp:spPr>
        <a:xfrm>
          <a:off x="4290600" y="2615325"/>
          <a:ext cx="2110900" cy="2111158"/>
        </a:xfrm>
        <a:prstGeom prst="ellipse">
          <a:avLst/>
        </a:prstGeom>
        <a:solidFill>
          <a:schemeClr val="accent2">
            <a:alpha val="50000"/>
            <a:hueOff val="-16471434"/>
            <a:satOff val="75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B30DA5EF-F5CD-BB46-845F-4347D0D5DF78}">
      <dsp:nvSpPr>
        <dsp:cNvPr id="0" name=""/>
        <dsp:cNvSpPr/>
      </dsp:nvSpPr>
      <dsp:spPr>
        <a:xfrm>
          <a:off x="1719700" y="3041829"/>
          <a:ext cx="2242831" cy="15209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/>
            <a:t>Биомеханический анализ и моделирование</a:t>
          </a:r>
          <a:endParaRPr lang="ru-BY" sz="1700" kern="1200"/>
        </a:p>
      </dsp:txBody>
      <dsp:txXfrm>
        <a:off x="1719700" y="3041829"/>
        <a:ext cx="2242831" cy="1520914"/>
      </dsp:txXfrm>
    </dsp:sp>
    <dsp:sp modelId="{EC15C2CC-21B7-C849-94D4-7799E8BFAE72}">
      <dsp:nvSpPr>
        <dsp:cNvPr id="0" name=""/>
        <dsp:cNvSpPr/>
      </dsp:nvSpPr>
      <dsp:spPr>
        <a:xfrm>
          <a:off x="4442761" y="1945476"/>
          <a:ext cx="2110900" cy="2111158"/>
        </a:xfrm>
        <a:prstGeom prst="ellipse">
          <a:avLst/>
        </a:prstGeom>
        <a:solidFill>
          <a:schemeClr val="accent2">
            <a:alpha val="50000"/>
            <a:hueOff val="-19765721"/>
            <a:satOff val="901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6B487C07-CB35-4148-93E6-83F947B37A73}">
      <dsp:nvSpPr>
        <dsp:cNvPr id="0" name=""/>
        <dsp:cNvSpPr/>
      </dsp:nvSpPr>
      <dsp:spPr>
        <a:xfrm>
          <a:off x="1895608" y="1229675"/>
          <a:ext cx="2286808" cy="14238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700" b="0" i="0" kern="1200"/>
            <a:t>Моделирование соревновательной деятельности</a:t>
          </a:r>
          <a:endParaRPr lang="ru-BY" sz="1700" kern="1200"/>
        </a:p>
      </dsp:txBody>
      <dsp:txXfrm>
        <a:off x="1895608" y="1229675"/>
        <a:ext cx="2286808" cy="1423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4B0B0-CF8F-FA47-AE68-DD3B3AE7EE37}">
      <dsp:nvSpPr>
        <dsp:cNvPr id="0" name=""/>
        <dsp:cNvSpPr/>
      </dsp:nvSpPr>
      <dsp:spPr>
        <a:xfrm>
          <a:off x="4162673" y="1420717"/>
          <a:ext cx="1986557" cy="198655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2B9C0F-E171-8D4A-AB52-B2E580CEBCE1}">
      <dsp:nvSpPr>
        <dsp:cNvPr id="0" name=""/>
        <dsp:cNvSpPr/>
      </dsp:nvSpPr>
      <dsp:spPr>
        <a:xfrm>
          <a:off x="4102202" y="0"/>
          <a:ext cx="2304406" cy="13338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2300" kern="1200" dirty="0"/>
            <a:t>Анатомия и физиология</a:t>
          </a:r>
        </a:p>
      </dsp:txBody>
      <dsp:txXfrm>
        <a:off x="4102202" y="0"/>
        <a:ext cx="2304406" cy="1333831"/>
      </dsp:txXfrm>
    </dsp:sp>
    <dsp:sp modelId="{D5B268FD-DD32-7B4C-8AAA-A91AB15BBAF2}">
      <dsp:nvSpPr>
        <dsp:cNvPr id="0" name=""/>
        <dsp:cNvSpPr/>
      </dsp:nvSpPr>
      <dsp:spPr>
        <a:xfrm>
          <a:off x="5899202" y="1674194"/>
          <a:ext cx="1986557" cy="198655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C2C817-37B8-6645-B2BB-BDE58ACAE783}">
      <dsp:nvSpPr>
        <dsp:cNvPr id="0" name=""/>
        <dsp:cNvSpPr/>
      </dsp:nvSpPr>
      <dsp:spPr>
        <a:xfrm>
          <a:off x="7797484" y="1151664"/>
          <a:ext cx="2066019" cy="14473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2300" kern="1200" dirty="0"/>
            <a:t>Биохимия</a:t>
          </a:r>
        </a:p>
      </dsp:txBody>
      <dsp:txXfrm>
        <a:off x="7797484" y="1151664"/>
        <a:ext cx="2066019" cy="1447349"/>
      </dsp:txXfrm>
    </dsp:sp>
    <dsp:sp modelId="{EC7FF96A-0390-8E4E-B651-E30663389887}">
      <dsp:nvSpPr>
        <dsp:cNvPr id="0" name=""/>
        <dsp:cNvSpPr/>
      </dsp:nvSpPr>
      <dsp:spPr>
        <a:xfrm>
          <a:off x="4897203" y="3027215"/>
          <a:ext cx="1986557" cy="198655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869749-5A73-F041-AFF2-0DCE1D9EAF94}">
      <dsp:nvSpPr>
        <dsp:cNvPr id="0" name=""/>
        <dsp:cNvSpPr/>
      </dsp:nvSpPr>
      <dsp:spPr>
        <a:xfrm>
          <a:off x="6899930" y="3750673"/>
          <a:ext cx="2066019" cy="14473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2300" kern="1200" dirty="0"/>
            <a:t>Спортивная медицина</a:t>
          </a:r>
        </a:p>
      </dsp:txBody>
      <dsp:txXfrm>
        <a:off x="6899930" y="3750673"/>
        <a:ext cx="2066019" cy="1447349"/>
      </dsp:txXfrm>
    </dsp:sp>
    <dsp:sp modelId="{03BA1E3D-E477-634C-B2B5-230353EED967}">
      <dsp:nvSpPr>
        <dsp:cNvPr id="0" name=""/>
        <dsp:cNvSpPr/>
      </dsp:nvSpPr>
      <dsp:spPr>
        <a:xfrm>
          <a:off x="3357899" y="2999066"/>
          <a:ext cx="1986557" cy="198655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2FFC3D-6D0D-0C4A-8D80-3E38A720F1ED}">
      <dsp:nvSpPr>
        <dsp:cNvPr id="0" name=""/>
        <dsp:cNvSpPr/>
      </dsp:nvSpPr>
      <dsp:spPr>
        <a:xfrm>
          <a:off x="1247441" y="3813936"/>
          <a:ext cx="2066019" cy="14473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/>
            <a:t>Биомеханика</a:t>
          </a:r>
          <a:endParaRPr lang="ru-BY" sz="2300" kern="1200" dirty="0"/>
        </a:p>
      </dsp:txBody>
      <dsp:txXfrm>
        <a:off x="1247441" y="3813936"/>
        <a:ext cx="2066019" cy="1447349"/>
      </dsp:txXfrm>
    </dsp:sp>
    <dsp:sp modelId="{010EAC4C-6954-4143-80E3-6DAD4BC4DFA8}">
      <dsp:nvSpPr>
        <dsp:cNvPr id="0" name=""/>
        <dsp:cNvSpPr/>
      </dsp:nvSpPr>
      <dsp:spPr>
        <a:xfrm>
          <a:off x="2436394" y="1674194"/>
          <a:ext cx="1986557" cy="198655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6A8748-19C7-6B47-9836-8075F445F120}">
      <dsp:nvSpPr>
        <dsp:cNvPr id="0" name=""/>
        <dsp:cNvSpPr/>
      </dsp:nvSpPr>
      <dsp:spPr>
        <a:xfrm>
          <a:off x="262102" y="1179801"/>
          <a:ext cx="2066019" cy="14473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/>
            <a:t>Спортивная психология</a:t>
          </a:r>
          <a:endParaRPr lang="ru-BY" sz="2300" kern="1200" dirty="0"/>
        </a:p>
      </dsp:txBody>
      <dsp:txXfrm>
        <a:off x="262102" y="1179801"/>
        <a:ext cx="2066019" cy="1447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4B0B0-CF8F-FA47-AE68-DD3B3AE7EE37}">
      <dsp:nvSpPr>
        <dsp:cNvPr id="0" name=""/>
        <dsp:cNvSpPr/>
      </dsp:nvSpPr>
      <dsp:spPr>
        <a:xfrm>
          <a:off x="3321898" y="1163666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2B9C0F-E171-8D4A-AB52-B2E580CEBCE1}">
      <dsp:nvSpPr>
        <dsp:cNvPr id="0" name=""/>
        <dsp:cNvSpPr/>
      </dsp:nvSpPr>
      <dsp:spPr>
        <a:xfrm>
          <a:off x="3272368" y="0"/>
          <a:ext cx="1887468" cy="10925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kern="1200" dirty="0"/>
            <a:t>Быстрота</a:t>
          </a:r>
        </a:p>
      </dsp:txBody>
      <dsp:txXfrm>
        <a:off x="3272368" y="0"/>
        <a:ext cx="1887468" cy="1092500"/>
      </dsp:txXfrm>
    </dsp:sp>
    <dsp:sp modelId="{D5B268FD-DD32-7B4C-8AAA-A91AB15BBAF2}">
      <dsp:nvSpPr>
        <dsp:cNvPr id="0" name=""/>
        <dsp:cNvSpPr/>
      </dsp:nvSpPr>
      <dsp:spPr>
        <a:xfrm>
          <a:off x="474423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C2C817-37B8-6645-B2BB-BDE58ACAE783}">
      <dsp:nvSpPr>
        <dsp:cNvPr id="0" name=""/>
        <dsp:cNvSpPr/>
      </dsp:nvSpPr>
      <dsp:spPr>
        <a:xfrm>
          <a:off x="6299059" y="943293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kern="1200" dirty="0"/>
            <a:t>Гибкость</a:t>
          </a:r>
        </a:p>
      </dsp:txBody>
      <dsp:txXfrm>
        <a:off x="6299059" y="943293"/>
        <a:ext cx="1692213" cy="1185478"/>
      </dsp:txXfrm>
    </dsp:sp>
    <dsp:sp modelId="{EC7FF96A-0390-8E4E-B651-E30663389887}">
      <dsp:nvSpPr>
        <dsp:cNvPr id="0" name=""/>
        <dsp:cNvSpPr/>
      </dsp:nvSpPr>
      <dsp:spPr>
        <a:xfrm>
          <a:off x="3923528" y="2479498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869749-5A73-F041-AFF2-0DCE1D9EAF94}">
      <dsp:nvSpPr>
        <dsp:cNvPr id="0" name=""/>
        <dsp:cNvSpPr/>
      </dsp:nvSpPr>
      <dsp:spPr>
        <a:xfrm>
          <a:off x="5563900" y="307206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kern="1200" dirty="0"/>
            <a:t>Ловкость</a:t>
          </a:r>
        </a:p>
      </dsp:txBody>
      <dsp:txXfrm>
        <a:off x="5563900" y="3072060"/>
        <a:ext cx="1692213" cy="1185478"/>
      </dsp:txXfrm>
    </dsp:sp>
    <dsp:sp modelId="{03BA1E3D-E477-634C-B2B5-230353EED967}">
      <dsp:nvSpPr>
        <dsp:cNvPr id="0" name=""/>
        <dsp:cNvSpPr/>
      </dsp:nvSpPr>
      <dsp:spPr>
        <a:xfrm>
          <a:off x="2662732" y="2456442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2FFC3D-6D0D-0C4A-8D80-3E38A720F1ED}">
      <dsp:nvSpPr>
        <dsp:cNvPr id="0" name=""/>
        <dsp:cNvSpPr/>
      </dsp:nvSpPr>
      <dsp:spPr>
        <a:xfrm>
          <a:off x="934121" y="3123877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kern="1200" dirty="0"/>
            <a:t>Сила</a:t>
          </a:r>
        </a:p>
      </dsp:txBody>
      <dsp:txXfrm>
        <a:off x="934121" y="3123877"/>
        <a:ext cx="1692213" cy="1185478"/>
      </dsp:txXfrm>
    </dsp:sp>
    <dsp:sp modelId="{010EAC4C-6954-4143-80E3-6DAD4BC4DFA8}">
      <dsp:nvSpPr>
        <dsp:cNvPr id="0" name=""/>
        <dsp:cNvSpPr/>
      </dsp:nvSpPr>
      <dsp:spPr>
        <a:xfrm>
          <a:off x="1907956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6A8748-19C7-6B47-9836-8075F445F120}">
      <dsp:nvSpPr>
        <dsp:cNvPr id="0" name=""/>
        <dsp:cNvSpPr/>
      </dsp:nvSpPr>
      <dsp:spPr>
        <a:xfrm>
          <a:off x="127060" y="966338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900" kern="1200" dirty="0"/>
            <a:t>Выносливость</a:t>
          </a:r>
        </a:p>
      </dsp:txBody>
      <dsp:txXfrm>
        <a:off x="127060" y="966338"/>
        <a:ext cx="1692213" cy="11854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4B0B0-CF8F-FA47-AE68-DD3B3AE7EE37}">
      <dsp:nvSpPr>
        <dsp:cNvPr id="0" name=""/>
        <dsp:cNvSpPr/>
      </dsp:nvSpPr>
      <dsp:spPr>
        <a:xfrm>
          <a:off x="3461797" y="1163666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2B9C0F-E171-8D4A-AB52-B2E580CEBCE1}">
      <dsp:nvSpPr>
        <dsp:cNvPr id="0" name=""/>
        <dsp:cNvSpPr/>
      </dsp:nvSpPr>
      <dsp:spPr>
        <a:xfrm>
          <a:off x="3412267" y="0"/>
          <a:ext cx="1887468" cy="10925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400" b="1" kern="1200" dirty="0"/>
            <a:t>Эффективность</a:t>
          </a:r>
        </a:p>
      </dsp:txBody>
      <dsp:txXfrm>
        <a:off x="3412267" y="0"/>
        <a:ext cx="1887468" cy="1092500"/>
      </dsp:txXfrm>
    </dsp:sp>
    <dsp:sp modelId="{D5B268FD-DD32-7B4C-8AAA-A91AB15BBAF2}">
      <dsp:nvSpPr>
        <dsp:cNvPr id="0" name=""/>
        <dsp:cNvSpPr/>
      </dsp:nvSpPr>
      <dsp:spPr>
        <a:xfrm>
          <a:off x="488413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9C2C817-37B8-6645-B2BB-BDE58ACAE783}">
      <dsp:nvSpPr>
        <dsp:cNvPr id="0" name=""/>
        <dsp:cNvSpPr/>
      </dsp:nvSpPr>
      <dsp:spPr>
        <a:xfrm>
          <a:off x="6497983" y="943293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400" b="1" kern="1200" dirty="0"/>
            <a:t>Стабильность</a:t>
          </a:r>
        </a:p>
      </dsp:txBody>
      <dsp:txXfrm>
        <a:off x="6497983" y="943293"/>
        <a:ext cx="1692213" cy="1185478"/>
      </dsp:txXfrm>
    </dsp:sp>
    <dsp:sp modelId="{EC7FF96A-0390-8E4E-B651-E30663389887}">
      <dsp:nvSpPr>
        <dsp:cNvPr id="0" name=""/>
        <dsp:cNvSpPr/>
      </dsp:nvSpPr>
      <dsp:spPr>
        <a:xfrm>
          <a:off x="4063428" y="2464757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869749-5A73-F041-AFF2-0DCE1D9EAF94}">
      <dsp:nvSpPr>
        <dsp:cNvPr id="0" name=""/>
        <dsp:cNvSpPr/>
      </dsp:nvSpPr>
      <dsp:spPr>
        <a:xfrm>
          <a:off x="5703800" y="307206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400" b="1" kern="1200" dirty="0"/>
            <a:t>Вариативность</a:t>
          </a:r>
        </a:p>
      </dsp:txBody>
      <dsp:txXfrm>
        <a:off x="5703800" y="3072060"/>
        <a:ext cx="1692213" cy="1185478"/>
      </dsp:txXfrm>
    </dsp:sp>
    <dsp:sp modelId="{03BA1E3D-E477-634C-B2B5-230353EED967}">
      <dsp:nvSpPr>
        <dsp:cNvPr id="0" name=""/>
        <dsp:cNvSpPr/>
      </dsp:nvSpPr>
      <dsp:spPr>
        <a:xfrm>
          <a:off x="2802631" y="2456442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2FFC3D-6D0D-0C4A-8D80-3E38A720F1ED}">
      <dsp:nvSpPr>
        <dsp:cNvPr id="0" name=""/>
        <dsp:cNvSpPr/>
      </dsp:nvSpPr>
      <dsp:spPr>
        <a:xfrm>
          <a:off x="867537" y="3109130"/>
          <a:ext cx="1692213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400" b="1" kern="1200" dirty="0"/>
            <a:t>Экономичность</a:t>
          </a:r>
        </a:p>
      </dsp:txBody>
      <dsp:txXfrm>
        <a:off x="867537" y="3109130"/>
        <a:ext cx="1692213" cy="1185478"/>
      </dsp:txXfrm>
    </dsp:sp>
    <dsp:sp modelId="{010EAC4C-6954-4143-80E3-6DAD4BC4DFA8}">
      <dsp:nvSpPr>
        <dsp:cNvPr id="0" name=""/>
        <dsp:cNvSpPr/>
      </dsp:nvSpPr>
      <dsp:spPr>
        <a:xfrm>
          <a:off x="2047855" y="1371280"/>
          <a:ext cx="1627127" cy="1627127"/>
        </a:xfrm>
        <a:prstGeom prst="ellipse">
          <a:avLst/>
        </a:prstGeom>
        <a:noFill/>
        <a:ln w="149225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6A8748-19C7-6B47-9836-8075F445F120}">
      <dsp:nvSpPr>
        <dsp:cNvPr id="0" name=""/>
        <dsp:cNvSpPr/>
      </dsp:nvSpPr>
      <dsp:spPr>
        <a:xfrm>
          <a:off x="0" y="966338"/>
          <a:ext cx="2251811" cy="11854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BY" sz="1400" b="1" kern="1200" dirty="0"/>
            <a:t>Минимальная информативность</a:t>
          </a:r>
        </a:p>
      </dsp:txBody>
      <dsp:txXfrm>
        <a:off x="0" y="966338"/>
        <a:ext cx="2251811" cy="11854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02B84-7D00-B547-938F-4DF7D74CD369}">
      <dsp:nvSpPr>
        <dsp:cNvPr id="0" name=""/>
        <dsp:cNvSpPr/>
      </dsp:nvSpPr>
      <dsp:spPr>
        <a:xfrm>
          <a:off x="4342070" y="1251816"/>
          <a:ext cx="1677064" cy="16770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09771C-7302-ED4E-AFD7-2A7342DED1AF}">
      <dsp:nvSpPr>
        <dsp:cNvPr id="0" name=""/>
        <dsp:cNvSpPr/>
      </dsp:nvSpPr>
      <dsp:spPr>
        <a:xfrm>
          <a:off x="4132437" y="0"/>
          <a:ext cx="2096330" cy="114196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Внимание</a:t>
          </a:r>
        </a:p>
      </dsp:txBody>
      <dsp:txXfrm>
        <a:off x="4132437" y="0"/>
        <a:ext cx="2096330" cy="1141969"/>
      </dsp:txXfrm>
    </dsp:sp>
    <dsp:sp modelId="{F6423699-4FC0-8D43-8D66-471B26C1C614}">
      <dsp:nvSpPr>
        <dsp:cNvPr id="0" name=""/>
        <dsp:cNvSpPr/>
      </dsp:nvSpPr>
      <dsp:spPr>
        <a:xfrm>
          <a:off x="4886418" y="1566129"/>
          <a:ext cx="1677064" cy="1677064"/>
        </a:xfrm>
        <a:prstGeom prst="ellipse">
          <a:avLst/>
        </a:prstGeom>
        <a:solidFill>
          <a:schemeClr val="accent4">
            <a:alpha val="50000"/>
            <a:hueOff val="2765712"/>
            <a:satOff val="788"/>
            <a:lumOff val="2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0A5F688-3B3D-2B4B-B479-79F6BEC087F3}">
      <dsp:nvSpPr>
        <dsp:cNvPr id="0" name=""/>
        <dsp:cNvSpPr/>
      </dsp:nvSpPr>
      <dsp:spPr>
        <a:xfrm>
          <a:off x="6687864" y="1087590"/>
          <a:ext cx="1986622" cy="12507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Принятие решений</a:t>
          </a:r>
        </a:p>
      </dsp:txBody>
      <dsp:txXfrm>
        <a:off x="6687864" y="1087590"/>
        <a:ext cx="1986622" cy="1250728"/>
      </dsp:txXfrm>
    </dsp:sp>
    <dsp:sp modelId="{FD4B34B8-F769-CA47-AD64-1030C4A3BCB4}">
      <dsp:nvSpPr>
        <dsp:cNvPr id="0" name=""/>
        <dsp:cNvSpPr/>
      </dsp:nvSpPr>
      <dsp:spPr>
        <a:xfrm>
          <a:off x="4886418" y="2194757"/>
          <a:ext cx="1677064" cy="1677064"/>
        </a:xfrm>
        <a:prstGeom prst="ellipse">
          <a:avLst/>
        </a:prstGeom>
        <a:solidFill>
          <a:schemeClr val="accent4">
            <a:alpha val="50000"/>
            <a:hueOff val="5531423"/>
            <a:satOff val="1576"/>
            <a:lumOff val="454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6E069C7-FC03-A245-9D84-709B55131A57}">
      <dsp:nvSpPr>
        <dsp:cNvPr id="0" name=""/>
        <dsp:cNvSpPr/>
      </dsp:nvSpPr>
      <dsp:spPr>
        <a:xfrm>
          <a:off x="6687864" y="2952807"/>
          <a:ext cx="1986622" cy="13975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Реакция</a:t>
          </a:r>
        </a:p>
      </dsp:txBody>
      <dsp:txXfrm>
        <a:off x="6687864" y="2952807"/>
        <a:ext cx="1986622" cy="1397553"/>
      </dsp:txXfrm>
    </dsp:sp>
    <dsp:sp modelId="{4145B3BD-34A0-4E4E-911C-D270C9CF2B1E}">
      <dsp:nvSpPr>
        <dsp:cNvPr id="0" name=""/>
        <dsp:cNvSpPr/>
      </dsp:nvSpPr>
      <dsp:spPr>
        <a:xfrm>
          <a:off x="4342070" y="2509614"/>
          <a:ext cx="1677064" cy="1677064"/>
        </a:xfrm>
        <a:prstGeom prst="ellipse">
          <a:avLst/>
        </a:prstGeom>
        <a:solidFill>
          <a:schemeClr val="accent4">
            <a:alpha val="50000"/>
            <a:hueOff val="8297135"/>
            <a:satOff val="2365"/>
            <a:lumOff val="68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5D49C8-560A-F945-B9B3-AAE8E273DED1}">
      <dsp:nvSpPr>
        <dsp:cNvPr id="0" name=""/>
        <dsp:cNvSpPr/>
      </dsp:nvSpPr>
      <dsp:spPr>
        <a:xfrm>
          <a:off x="4132437" y="4295981"/>
          <a:ext cx="2096330" cy="114196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Память</a:t>
          </a:r>
        </a:p>
      </dsp:txBody>
      <dsp:txXfrm>
        <a:off x="4132437" y="4295981"/>
        <a:ext cx="2096330" cy="1141969"/>
      </dsp:txXfrm>
    </dsp:sp>
    <dsp:sp modelId="{2D93974C-06EC-464A-853A-7A548712939D}">
      <dsp:nvSpPr>
        <dsp:cNvPr id="0" name=""/>
        <dsp:cNvSpPr/>
      </dsp:nvSpPr>
      <dsp:spPr>
        <a:xfrm>
          <a:off x="3797723" y="2194757"/>
          <a:ext cx="1677064" cy="1677064"/>
        </a:xfrm>
        <a:prstGeom prst="ellipse">
          <a:avLst/>
        </a:prstGeom>
        <a:solidFill>
          <a:schemeClr val="accent4">
            <a:alpha val="50000"/>
            <a:hueOff val="11062846"/>
            <a:satOff val="3153"/>
            <a:lumOff val="909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C616549-6361-5045-BAE2-3F6C39AD6BC1}">
      <dsp:nvSpPr>
        <dsp:cNvPr id="0" name=""/>
        <dsp:cNvSpPr/>
      </dsp:nvSpPr>
      <dsp:spPr>
        <a:xfrm>
          <a:off x="1686719" y="2952807"/>
          <a:ext cx="1986622" cy="13975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Нейро</a:t>
          </a:r>
          <a:r>
            <a:rPr lang="ru-RU" sz="1800" kern="1200" dirty="0"/>
            <a:t>-пластичность</a:t>
          </a:r>
        </a:p>
      </dsp:txBody>
      <dsp:txXfrm>
        <a:off x="1686719" y="2952807"/>
        <a:ext cx="1986622" cy="1397553"/>
      </dsp:txXfrm>
    </dsp:sp>
    <dsp:sp modelId="{80076221-42EB-D041-A130-0ED1E297FD48}">
      <dsp:nvSpPr>
        <dsp:cNvPr id="0" name=""/>
        <dsp:cNvSpPr/>
      </dsp:nvSpPr>
      <dsp:spPr>
        <a:xfrm>
          <a:off x="3797723" y="1566129"/>
          <a:ext cx="1677064" cy="1677064"/>
        </a:xfrm>
        <a:prstGeom prst="ellipse">
          <a:avLst/>
        </a:prstGeom>
        <a:solidFill>
          <a:schemeClr val="accent4">
            <a:alpha val="50000"/>
            <a:hueOff val="13828557"/>
            <a:satOff val="3941"/>
            <a:lumOff val="1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C2D547B-5D27-5A4D-B3B3-D7EF4A541AC9}">
      <dsp:nvSpPr>
        <dsp:cNvPr id="0" name=""/>
        <dsp:cNvSpPr/>
      </dsp:nvSpPr>
      <dsp:spPr>
        <a:xfrm>
          <a:off x="1686719" y="1087590"/>
          <a:ext cx="1986622" cy="139755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Психическая выносливость</a:t>
          </a:r>
        </a:p>
      </dsp:txBody>
      <dsp:txXfrm>
        <a:off x="1686719" y="1087590"/>
        <a:ext cx="1986622" cy="1397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0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72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325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1751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3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376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64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3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5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64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61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5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63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8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00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0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BF632F8-4DEB-4136-8A00-D58D1807D47E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2A512-3AF6-403F-833E-2053641E8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90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5.jpeg"/><Relationship Id="rId12" Type="http://schemas.openxmlformats.org/officeDocument/2006/relationships/image" Target="../media/image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18.jpeg"/><Relationship Id="rId5" Type="http://schemas.openxmlformats.org/officeDocument/2006/relationships/diagramColors" Target="../diagrams/colors7.xml"/><Relationship Id="rId10" Type="http://schemas.openxmlformats.org/officeDocument/2006/relationships/image" Target="../media/image17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10.xml"/><Relationship Id="rId9" Type="http://schemas.openxmlformats.org/officeDocument/2006/relationships/image" Target="../media/image25.jpe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7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портивная наука абстрактное темный фон ДНК, химия, физика, ИИ, динамика">
            <a:extLst>
              <a:ext uri="{FF2B5EF4-FFF2-40B4-BE49-F238E27FC236}">
                <a16:creationId xmlns:a16="http://schemas.microsoft.com/office/drawing/2014/main" id="{E8E718B5-AF96-FF4C-AC40-FA57AB5B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1" y="35312"/>
            <a:ext cx="12311921" cy="68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2329" y="2977237"/>
            <a:ext cx="10507342" cy="1655762"/>
          </a:xfrm>
          <a:noFill/>
        </p:spPr>
        <p:txBody>
          <a:bodyPr>
            <a:noAutofit/>
          </a:bodyPr>
          <a:lstStyle/>
          <a:p>
            <a:pPr indent="450215" algn="ctr"/>
            <a:r>
              <a:rPr lang="ru-RU" sz="5400" b="1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Методология спортивной науки + методы анализа исследовательских данных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1039" y="5246111"/>
            <a:ext cx="10454790" cy="64825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 «Белорусский государственный университет физической культуры»</a:t>
            </a: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Разуванов Владимир </a:t>
            </a:r>
            <a:r>
              <a:rPr lang="ru-RU" b="1" dirty="0" err="1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михайлович</a:t>
            </a:r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916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0387" y="98848"/>
            <a:ext cx="6695151" cy="1400530"/>
          </a:xfrm>
        </p:spPr>
        <p:txBody>
          <a:bodyPr/>
          <a:lstStyle/>
          <a:p>
            <a:r>
              <a:rPr lang="ru-RU" sz="3600" dirty="0"/>
              <a:t>Методы исследования</a:t>
            </a:r>
            <a:endParaRPr lang="ru-BY" sz="3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635B58-3B71-5D4B-9F3E-B1062728AF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057956" y="1321900"/>
            <a:ext cx="9404723" cy="5242949"/>
          </a:xfrm>
          <a:prstGeom prst="rect">
            <a:avLst/>
          </a:prstGeom>
        </p:spPr>
      </p:pic>
      <p:graphicFrame>
        <p:nvGraphicFramePr>
          <p:cNvPr id="13" name="Объект 11">
            <a:extLst>
              <a:ext uri="{FF2B5EF4-FFF2-40B4-BE49-F238E27FC236}">
                <a16:creationId xmlns:a16="http://schemas.microsoft.com/office/drawing/2014/main" id="{18B8EA4E-C14A-324B-940F-9F741A0369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352986"/>
              </p:ext>
            </p:extLst>
          </p:nvPr>
        </p:nvGraphicFramePr>
        <p:xfrm>
          <a:off x="1754466" y="1332979"/>
          <a:ext cx="8089485" cy="4871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54D55E-5FEA-2049-A884-223F124D9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  <p:sp>
        <p:nvSpPr>
          <p:cNvPr id="9" name="Горизонтальный свиток 8">
            <a:extLst>
              <a:ext uri="{FF2B5EF4-FFF2-40B4-BE49-F238E27FC236}">
                <a16:creationId xmlns:a16="http://schemas.microsoft.com/office/drawing/2014/main" id="{9FCC399A-C980-264C-8A6E-C3EDCE76F18C}"/>
              </a:ext>
            </a:extLst>
          </p:cNvPr>
          <p:cNvSpPr/>
          <p:nvPr/>
        </p:nvSpPr>
        <p:spPr>
          <a:xfrm>
            <a:off x="7451515" y="709173"/>
            <a:ext cx="3202849" cy="25232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Наблюдение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Эксперимент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Измерение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Описание</a:t>
            </a:r>
          </a:p>
        </p:txBody>
      </p:sp>
      <p:sp>
        <p:nvSpPr>
          <p:cNvPr id="10" name="Горизонтальный свиток 9">
            <a:extLst>
              <a:ext uri="{FF2B5EF4-FFF2-40B4-BE49-F238E27FC236}">
                <a16:creationId xmlns:a16="http://schemas.microsoft.com/office/drawing/2014/main" id="{9AEB1918-8CD4-8A49-9D70-660E9167FE9B}"/>
              </a:ext>
            </a:extLst>
          </p:cNvPr>
          <p:cNvSpPr/>
          <p:nvPr/>
        </p:nvSpPr>
        <p:spPr>
          <a:xfrm>
            <a:off x="8238527" y="4991724"/>
            <a:ext cx="3878337" cy="1753006"/>
          </a:xfrm>
          <a:prstGeom prst="horizontalScroll">
            <a:avLst/>
          </a:prstGeom>
          <a:solidFill>
            <a:srgbClr val="37A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Абстрагирование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Идеализация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Аксиоматический</a:t>
            </a:r>
          </a:p>
        </p:txBody>
      </p:sp>
      <p:sp>
        <p:nvSpPr>
          <p:cNvPr id="14" name="Горизонтальный свиток 13">
            <a:extLst>
              <a:ext uri="{FF2B5EF4-FFF2-40B4-BE49-F238E27FC236}">
                <a16:creationId xmlns:a16="http://schemas.microsoft.com/office/drawing/2014/main" id="{85602980-CE35-0643-8523-915FC2A57AEC}"/>
              </a:ext>
            </a:extLst>
          </p:cNvPr>
          <p:cNvSpPr/>
          <p:nvPr/>
        </p:nvSpPr>
        <p:spPr>
          <a:xfrm>
            <a:off x="98525" y="1240210"/>
            <a:ext cx="3678997" cy="2612266"/>
          </a:xfrm>
          <a:prstGeom prst="horizontalScroll">
            <a:avLst/>
          </a:prstGeom>
          <a:solidFill>
            <a:schemeClr val="accent3">
              <a:lumMod val="75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Анализ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Синтез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Индукция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Дедукция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BY" sz="2400" dirty="0"/>
              <a:t>Моделирование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291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3" grpId="1">
        <p:bldAsOne/>
      </p:bldGraphic>
      <p:bldP spid="9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port science abstract">
            <a:extLst>
              <a:ext uri="{FF2B5EF4-FFF2-40B4-BE49-F238E27FC236}">
                <a16:creationId xmlns:a16="http://schemas.microsoft.com/office/drawing/2014/main" id="{CCAC3A65-84B9-6549-88E3-AB10C081B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" y="99656"/>
            <a:ext cx="9554280" cy="67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62" y="13199"/>
            <a:ext cx="8991449" cy="1400530"/>
          </a:xfrm>
        </p:spPr>
        <p:txBody>
          <a:bodyPr/>
          <a:lstStyle/>
          <a:p>
            <a:r>
              <a:rPr lang="ru-RU" sz="3600" dirty="0"/>
              <a:t>Методы спортивно-педагогических исследований</a:t>
            </a:r>
            <a:endParaRPr lang="ru-BY" sz="3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54D55E-5FEA-2049-A884-223F124D9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D51E357-91DB-E34F-AB08-BD766EAA0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646238"/>
              </p:ext>
            </p:extLst>
          </p:nvPr>
        </p:nvGraphicFramePr>
        <p:xfrm>
          <a:off x="268856" y="773257"/>
          <a:ext cx="11654288" cy="645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822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230" y="13199"/>
            <a:ext cx="8991449" cy="1400530"/>
          </a:xfrm>
        </p:spPr>
        <p:txBody>
          <a:bodyPr/>
          <a:lstStyle/>
          <a:p>
            <a:r>
              <a:rPr lang="ru-RU" sz="3600" dirty="0"/>
              <a:t>Методы спортивно-педагогических исследований</a:t>
            </a:r>
            <a:endParaRPr lang="ru-BY" sz="3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635B58-3B71-5D4B-9F3E-B1062728AF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1057956" y="1321900"/>
            <a:ext cx="9404723" cy="52429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54D55E-5FEA-2049-A884-223F124D9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D51E357-91DB-E34F-AB08-BD766EAA0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150330"/>
              </p:ext>
            </p:extLst>
          </p:nvPr>
        </p:nvGraphicFramePr>
        <p:xfrm>
          <a:off x="147057" y="665113"/>
          <a:ext cx="12234818" cy="6471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36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port science abstract">
            <a:extLst>
              <a:ext uri="{FF2B5EF4-FFF2-40B4-BE49-F238E27FC236}">
                <a16:creationId xmlns:a16="http://schemas.microsoft.com/office/drawing/2014/main" id="{243F31E6-08EE-0740-8D04-BB1D06065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439" y="186777"/>
            <a:ext cx="8391802" cy="1181691"/>
          </a:xfrm>
        </p:spPr>
        <p:txBody>
          <a:bodyPr/>
          <a:lstStyle/>
          <a:p>
            <a:r>
              <a:rPr lang="ru-RU" sz="3200" b="1" dirty="0"/>
              <a:t>Наука – основа современного спорта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6485531-4FEA-9E4A-8393-D3FC67F61A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5253559"/>
              </p:ext>
            </p:extLst>
          </p:nvPr>
        </p:nvGraphicFramePr>
        <p:xfrm>
          <a:off x="1098471" y="907582"/>
          <a:ext cx="10508812" cy="5675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Горизонтальный свиток 2">
            <a:extLst>
              <a:ext uri="{FF2B5EF4-FFF2-40B4-BE49-F238E27FC236}">
                <a16:creationId xmlns:a16="http://schemas.microsoft.com/office/drawing/2014/main" id="{2747B142-671A-FA41-AAA3-C49D05CD5773}"/>
              </a:ext>
            </a:extLst>
          </p:cNvPr>
          <p:cNvSpPr/>
          <p:nvPr/>
        </p:nvSpPr>
        <p:spPr>
          <a:xfrm>
            <a:off x="3488663" y="2758213"/>
            <a:ext cx="4853354" cy="25232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sz="2400" dirty="0"/>
              <a:t>Теория и методика спортивной тренировки</a:t>
            </a:r>
          </a:p>
        </p:txBody>
      </p:sp>
      <p:sp>
        <p:nvSpPr>
          <p:cNvPr id="5" name="10-конечная звезда 4">
            <a:extLst>
              <a:ext uri="{FF2B5EF4-FFF2-40B4-BE49-F238E27FC236}">
                <a16:creationId xmlns:a16="http://schemas.microsoft.com/office/drawing/2014/main" id="{9A99E005-ABAD-D947-AB60-14A4A8CE50B0}"/>
              </a:ext>
            </a:extLst>
          </p:cNvPr>
          <p:cNvSpPr/>
          <p:nvPr/>
        </p:nvSpPr>
        <p:spPr>
          <a:xfrm>
            <a:off x="123491" y="3246120"/>
            <a:ext cx="2358980" cy="224341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</a:t>
            </a:r>
            <a:r>
              <a:rPr lang="ru-BY" sz="1600" dirty="0"/>
              <a:t>олее 500 000 публикаций (более 10 000 ежегодно)</a:t>
            </a:r>
          </a:p>
        </p:txBody>
      </p:sp>
      <p:sp>
        <p:nvSpPr>
          <p:cNvPr id="9" name="10-конечная звезда 8">
            <a:extLst>
              <a:ext uri="{FF2B5EF4-FFF2-40B4-BE49-F238E27FC236}">
                <a16:creationId xmlns:a16="http://schemas.microsoft.com/office/drawing/2014/main" id="{4EDC9FD6-CCCE-E541-BFB0-8A2F3306CC1C}"/>
              </a:ext>
            </a:extLst>
          </p:cNvPr>
          <p:cNvSpPr/>
          <p:nvPr/>
        </p:nvSpPr>
        <p:spPr>
          <a:xfrm>
            <a:off x="9488639" y="3062683"/>
            <a:ext cx="2358980" cy="224341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Б</a:t>
            </a:r>
            <a:r>
              <a:rPr lang="ru-BY" sz="1600" dirty="0"/>
              <a:t>олее 200 научных журналов по спортивным наукам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BBA73F-3594-D148-AFA5-09ABBA918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5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  <p:bldP spid="3" grpId="0" animBg="1"/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4C2BBD30-FC4A-0340-9AD7-8F9E532F2E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6309" y="1714139"/>
          <a:ext cx="8432205" cy="464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321" y="323557"/>
            <a:ext cx="9404723" cy="1400530"/>
          </a:xfrm>
        </p:spPr>
        <p:txBody>
          <a:bodyPr/>
          <a:lstStyle/>
          <a:p>
            <a:r>
              <a:rPr lang="ru-RU" sz="3600" dirty="0"/>
              <a:t>Физические качества спортсмена</a:t>
            </a:r>
            <a:endParaRPr lang="ru-BY" sz="3600" dirty="0"/>
          </a:p>
        </p:txBody>
      </p:sp>
      <p:pic>
        <p:nvPicPr>
          <p:cNvPr id="20482" name="Picture 2" descr="спринтер - черный фон, динамика">
            <a:extLst>
              <a:ext uri="{FF2B5EF4-FFF2-40B4-BE49-F238E27FC236}">
                <a16:creationId xmlns:a16="http://schemas.microsoft.com/office/drawing/2014/main" id="{022A406D-8126-804D-843E-E185DBE4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21" y="1191581"/>
            <a:ext cx="1618787" cy="16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гимнастка прыжок в шпагате - черный фон, динамика">
            <a:extLst>
              <a:ext uri="{FF2B5EF4-FFF2-40B4-BE49-F238E27FC236}">
                <a16:creationId xmlns:a16="http://schemas.microsoft.com/office/drawing/2014/main" id="{2F059538-AE92-1A44-87C5-7F24CCD60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399" y="2246645"/>
            <a:ext cx="2129760" cy="21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игрок в настольный теннис - черный фон, динамика">
            <a:extLst>
              <a:ext uri="{FF2B5EF4-FFF2-40B4-BE49-F238E27FC236}">
                <a16:creationId xmlns:a16="http://schemas.microsoft.com/office/drawing/2014/main" id="{64548CF8-E03A-794A-B462-6CA28C9A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009" y="4898963"/>
            <a:ext cx="1798956" cy="17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штангист - черный фон, динамика">
            <a:extLst>
              <a:ext uri="{FF2B5EF4-FFF2-40B4-BE49-F238E27FC236}">
                <a16:creationId xmlns:a16="http://schemas.microsoft.com/office/drawing/2014/main" id="{745A954C-F235-4243-81A4-02CCBB809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8" y="4430660"/>
            <a:ext cx="2103783" cy="21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велосипедист - черный фон, динамика">
            <a:extLst>
              <a:ext uri="{FF2B5EF4-FFF2-40B4-BE49-F238E27FC236}">
                <a16:creationId xmlns:a16="http://schemas.microsoft.com/office/drawing/2014/main" id="{DF6CAA40-6C7B-274B-AEA4-E455D4A0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44" y="1310638"/>
            <a:ext cx="1694788" cy="16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25CB96E-71AA-4743-B02C-B4F9E828BE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618" y="153951"/>
            <a:ext cx="9404723" cy="1400530"/>
          </a:xfrm>
        </p:spPr>
        <p:txBody>
          <a:bodyPr/>
          <a:lstStyle/>
          <a:p>
            <a:r>
              <a:rPr lang="ru-RU" sz="3200" dirty="0"/>
              <a:t>Техническая подготовка: освоение двигательных действий</a:t>
            </a:r>
            <a:endParaRPr lang="ru-BY" sz="3200" dirty="0"/>
          </a:p>
        </p:txBody>
      </p:sp>
      <p:pic>
        <p:nvPicPr>
          <p:cNvPr id="29698" name="Picture 2" descr="Интересные факты о головном мозге человека - РКОБ им. проф. Е.В. Адамюка">
            <a:extLst>
              <a:ext uri="{FF2B5EF4-FFF2-40B4-BE49-F238E27FC236}">
                <a16:creationId xmlns:a16="http://schemas.microsoft.com/office/drawing/2014/main" id="{A3746118-2A9B-5245-A958-F16D6DC5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31" y="1350498"/>
            <a:ext cx="6247806" cy="41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Горизонтальный свиток 4">
            <a:extLst>
              <a:ext uri="{FF2B5EF4-FFF2-40B4-BE49-F238E27FC236}">
                <a16:creationId xmlns:a16="http://schemas.microsoft.com/office/drawing/2014/main" id="{25D098E4-D1D7-C24B-8AEA-0F86940F96AA}"/>
              </a:ext>
            </a:extLst>
          </p:cNvPr>
          <p:cNvSpPr/>
          <p:nvPr/>
        </p:nvSpPr>
        <p:spPr>
          <a:xfrm>
            <a:off x="1376348" y="4159045"/>
            <a:ext cx="9276735" cy="2698955"/>
          </a:xfrm>
          <a:prstGeom prst="horizontalScroll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__fkGroteskNeue_598ab8"/>
              </a:rPr>
              <a:t>В мозге человека около </a:t>
            </a:r>
            <a:r>
              <a:rPr lang="ru-RU" sz="2400" b="1" i="0" dirty="0">
                <a:effectLst/>
                <a:latin typeface="__fkGroteskNeue_598ab8"/>
              </a:rPr>
              <a:t>86 миллиардов нейронов</a:t>
            </a:r>
            <a:r>
              <a:rPr lang="ru-RU" sz="2400" b="0" i="0" dirty="0">
                <a:effectLst/>
                <a:latin typeface="__fkGroteskNeue_598ab8"/>
              </a:rPr>
              <a:t>, из низ отвечают за движение </a:t>
            </a:r>
            <a:r>
              <a:rPr lang="ru-RU" sz="2400" b="1" i="0" dirty="0">
                <a:effectLst/>
                <a:highlight>
                  <a:srgbClr val="FF0000"/>
                </a:highlight>
                <a:latin typeface="__fkGroteskNeue_598ab8"/>
              </a:rPr>
              <a:t>более 75 миллиардов </a:t>
            </a:r>
          </a:p>
          <a:p>
            <a:pPr algn="ctr"/>
            <a:r>
              <a:rPr lang="ru-RU" sz="2400" b="0" i="0" dirty="0">
                <a:effectLst/>
                <a:latin typeface="__fkGroteskNeue_598ab8"/>
              </a:rPr>
              <a:t>(мозжечок, моторная кора, базальные ганглии)</a:t>
            </a:r>
            <a:endParaRPr lang="ru-BY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E12E6-256B-5448-9CA1-F53EF27EC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4C2BBD30-FC4A-0340-9AD7-8F9E532F2E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28681" y="1610900"/>
          <a:ext cx="8432205" cy="464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681" y="368710"/>
            <a:ext cx="7458924" cy="1400530"/>
          </a:xfrm>
        </p:spPr>
        <p:txBody>
          <a:bodyPr/>
          <a:lstStyle/>
          <a:p>
            <a:r>
              <a:rPr lang="ru-RU" sz="3600" dirty="0"/>
              <a:t>Качество спортивной техники</a:t>
            </a:r>
            <a:endParaRPr lang="ru-BY" sz="3600" dirty="0"/>
          </a:p>
        </p:txBody>
      </p:sp>
      <p:pic>
        <p:nvPicPr>
          <p:cNvPr id="31746" name="Picture 2" descr="таэквондист - черный фон красно-зеленые тона, динамика">
            <a:extLst>
              <a:ext uri="{FF2B5EF4-FFF2-40B4-BE49-F238E27FC236}">
                <a16:creationId xmlns:a16="http://schemas.microsoft.com/office/drawing/2014/main" id="{F2D33AA0-223C-6F4D-A59E-DABAC6BF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052916" cy="30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C805FA-EFB8-A043-A3D7-69CA070FB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224" y="332330"/>
            <a:ext cx="9163551" cy="1400530"/>
          </a:xfrm>
        </p:spPr>
        <p:txBody>
          <a:bodyPr/>
          <a:lstStyle/>
          <a:p>
            <a:r>
              <a:rPr lang="ru-RU" sz="3600" dirty="0"/>
              <a:t>Когнитивная подготовка спортсмена</a:t>
            </a:r>
            <a:endParaRPr lang="ru-BY" sz="3600" dirty="0"/>
          </a:p>
        </p:txBody>
      </p:sp>
      <p:graphicFrame>
        <p:nvGraphicFramePr>
          <p:cNvPr id="10" name="Объект 13">
            <a:extLst>
              <a:ext uri="{FF2B5EF4-FFF2-40B4-BE49-F238E27FC236}">
                <a16:creationId xmlns:a16="http://schemas.microsoft.com/office/drawing/2014/main" id="{9A805726-7999-0B42-8460-37BFDACA936E}"/>
              </a:ext>
            </a:extLst>
          </p:cNvPr>
          <p:cNvGraphicFramePr>
            <a:graphicFrameLocks/>
          </p:cNvGraphicFramePr>
          <p:nvPr/>
        </p:nvGraphicFramePr>
        <p:xfrm>
          <a:off x="1814733" y="1032388"/>
          <a:ext cx="10361206" cy="543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EBC12-2A6C-3340-A994-BC2829F7F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19" y="1577716"/>
            <a:ext cx="2918720" cy="17104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63351-4E12-6A4C-BDBA-CF4A2F2B9A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19" y="3776092"/>
            <a:ext cx="2918720" cy="24063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66754D-1ACC-8541-8634-007527E2F6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4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8" name="Picture 14" descr="Electrotherapy • Westside Physiotherapy &amp; Acupuncture">
            <a:extLst>
              <a:ext uri="{FF2B5EF4-FFF2-40B4-BE49-F238E27FC236}">
                <a16:creationId xmlns:a16="http://schemas.microsoft.com/office/drawing/2014/main" id="{675E6669-A92E-D548-99E6-6145FDBE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66" y="4666493"/>
            <a:ext cx="1590475" cy="19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274" y="184043"/>
            <a:ext cx="9712598" cy="812504"/>
          </a:xfrm>
        </p:spPr>
        <p:txBody>
          <a:bodyPr/>
          <a:lstStyle/>
          <a:p>
            <a:r>
              <a:rPr lang="ru-RU" sz="3200" dirty="0"/>
              <a:t>Отдых и восстановление</a:t>
            </a:r>
            <a:endParaRPr lang="ru-BY" sz="3200" dirty="0"/>
          </a:p>
        </p:txBody>
      </p:sp>
      <p:pic>
        <p:nvPicPr>
          <p:cNvPr id="36866" name="Picture 2" descr="5 ice bath recovery benefits you need to know about. Nike MY">
            <a:extLst>
              <a:ext uri="{FF2B5EF4-FFF2-40B4-BE49-F238E27FC236}">
                <a16:creationId xmlns:a16="http://schemas.microsoft.com/office/drawing/2014/main" id="{7EC09BA9-62EB-AD4F-8DBB-ACD1C21E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1" y="3731343"/>
            <a:ext cx="2574141" cy="30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Объект 3">
            <a:extLst>
              <a:ext uri="{FF2B5EF4-FFF2-40B4-BE49-F238E27FC236}">
                <a16:creationId xmlns:a16="http://schemas.microsoft.com/office/drawing/2014/main" id="{AEF57EAA-B63E-2042-BD18-19CB9E5786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49700" y="1437251"/>
          <a:ext cx="8432205" cy="464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6870" name="Picture 6" descr="Somatotropin growth hormone molecule ...">
            <a:extLst>
              <a:ext uri="{FF2B5EF4-FFF2-40B4-BE49-F238E27FC236}">
                <a16:creationId xmlns:a16="http://schemas.microsoft.com/office/drawing/2014/main" id="{8F16A4BD-709E-6C44-B8A7-DAD25332E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51" y="1104835"/>
            <a:ext cx="1767963" cy="143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Glial Brain Cells, Long in Neurons' Shadow, Reveal Hidden Powers | Quanta  Magazine">
            <a:extLst>
              <a:ext uri="{FF2B5EF4-FFF2-40B4-BE49-F238E27FC236}">
                <a16:creationId xmlns:a16="http://schemas.microsoft.com/office/drawing/2014/main" id="{342D1E6D-8A3B-354C-8BD6-8B1BE1F0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85" y="1117584"/>
            <a:ext cx="1767963" cy="117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Что такое БЖУ, белки, жиры, углеводы, как рассчитать баланс БЖУ, какие  функции выполняет БЖУ, таблица БЖУ">
            <a:extLst>
              <a:ext uri="{FF2B5EF4-FFF2-40B4-BE49-F238E27FC236}">
                <a16:creationId xmlns:a16="http://schemas.microsoft.com/office/drawing/2014/main" id="{FB4DE12D-DE3E-314D-8B79-823E4C34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388" y="2694869"/>
            <a:ext cx="4605033" cy="28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Гидратация: сила воды для здоровья и самочувствия спортсмена | Здоровье">
            <a:extLst>
              <a:ext uri="{FF2B5EF4-FFF2-40B4-BE49-F238E27FC236}">
                <a16:creationId xmlns:a16="http://schemas.microsoft.com/office/drawing/2014/main" id="{B89132D9-C8AC-884B-A7A6-C51A9CFA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281" y="5420749"/>
            <a:ext cx="2054525" cy="12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1B80E5-0BF4-254B-8C5D-CB8EDBCAA5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936" y="1777700"/>
            <a:ext cx="1836283" cy="152277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8BC7705-AA1A-D44D-81F8-35AC23ACC0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5572" y="1445398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Модель спортсмена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1860" y="4885099"/>
            <a:ext cx="409919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Атнропометрия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Функциональные характеристики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Физические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Технические навыки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Тактическая подготовленность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Психологические характеристики</a:t>
            </a:r>
          </a:p>
          <a:p>
            <a:endParaRPr lang="ru-RU" b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2" y="2091729"/>
            <a:ext cx="2970492" cy="273483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0689" y="2116688"/>
            <a:ext cx="3119259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Медико-биологические </a:t>
            </a:r>
          </a:p>
          <a:p>
            <a:r>
              <a:rPr lang="ru-RU" b="1" dirty="0"/>
              <a:t>исследования (лабораторные)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0689" y="3831604"/>
            <a:ext cx="3119259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Функциональные исследования (лабораторные)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33595" y="1917208"/>
            <a:ext cx="2150322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Педагогические  исследования (полевые)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91885" y="2889869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Физические качества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Технические навыки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/>
              <a:t>Тактическая подготовленность</a:t>
            </a:r>
          </a:p>
          <a:p>
            <a:endParaRPr lang="ru-RU" b="1"/>
          </a:p>
        </p:txBody>
      </p:sp>
      <p:sp>
        <p:nvSpPr>
          <p:cNvPr id="15" name="Стрелка влево 14"/>
          <p:cNvSpPr/>
          <p:nvPr/>
        </p:nvSpPr>
        <p:spPr>
          <a:xfrm>
            <a:off x="3616182" y="2344921"/>
            <a:ext cx="72567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лево 30"/>
          <p:cNvSpPr/>
          <p:nvPr/>
        </p:nvSpPr>
        <p:spPr>
          <a:xfrm>
            <a:off x="3616181" y="4004728"/>
            <a:ext cx="72567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8291492" y="3933224"/>
            <a:ext cx="311925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Психологические  исследования (тесты)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54599" y="4657525"/>
            <a:ext cx="23619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Внимание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Мышление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Восприятие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Мотивация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Соц-психол</a:t>
            </a:r>
            <a:r>
              <a:rPr lang="ru-RU" sz="1600" dirty="0"/>
              <a:t> параметры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ru-RU" b="1" dirty="0"/>
          </a:p>
        </p:txBody>
      </p:sp>
      <p:sp>
        <p:nvSpPr>
          <p:cNvPr id="35" name="Стрелка влево 34"/>
          <p:cNvSpPr/>
          <p:nvPr/>
        </p:nvSpPr>
        <p:spPr>
          <a:xfrm rot="10800000">
            <a:off x="7497738" y="2265704"/>
            <a:ext cx="72567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лево 35"/>
          <p:cNvSpPr/>
          <p:nvPr/>
        </p:nvSpPr>
        <p:spPr>
          <a:xfrm rot="10800000">
            <a:off x="7516011" y="4014073"/>
            <a:ext cx="72567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340283" y="4875753"/>
            <a:ext cx="256672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Биоимпеданс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Стабилометрия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ЭКГ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Полидинамометрия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 т.д.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431" y="1542059"/>
            <a:ext cx="1155551" cy="1813600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60226D70-A380-304E-9D53-7EB67F22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636" y="204941"/>
            <a:ext cx="7654258" cy="918951"/>
          </a:xfrm>
        </p:spPr>
        <p:txBody>
          <a:bodyPr/>
          <a:lstStyle/>
          <a:p>
            <a:r>
              <a:rPr lang="ru-RU" sz="3600" b="1" dirty="0"/>
              <a:t>Контроль в спорте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EB4706-A3A0-2040-8B1A-69351A3D0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15" grpId="0" animBg="1"/>
      <p:bldP spid="31" grpId="0" animBg="1"/>
      <p:bldP spid="32" grpId="0" animBg="1"/>
      <p:bldP spid="34" grpId="0"/>
      <p:bldP spid="35" grpId="0" animBg="1"/>
      <p:bldP spid="36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343" y="104563"/>
            <a:ext cx="9404723" cy="1400530"/>
          </a:xfrm>
        </p:spPr>
        <p:txBody>
          <a:bodyPr/>
          <a:lstStyle/>
          <a:p>
            <a:r>
              <a:rPr lang="ru-BY" sz="3200" dirty="0"/>
              <a:t>Что такое наука?</a:t>
            </a:r>
            <a:r>
              <a:rPr lang="ru-RU" sz="3200" dirty="0"/>
              <a:t> Признаки научного знания</a:t>
            </a:r>
            <a:br>
              <a:rPr lang="ru-RU" sz="4000" dirty="0"/>
            </a:br>
            <a:endParaRPr lang="ru-BY" sz="4000" dirty="0"/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FBFD924F-0654-D544-9EC7-E6CD046CC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539907"/>
              </p:ext>
            </p:extLst>
          </p:nvPr>
        </p:nvGraphicFramePr>
        <p:xfrm>
          <a:off x="578655" y="539645"/>
          <a:ext cx="10903809" cy="6269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FAAD90-C479-3F46-A1EB-CBDF93973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  <p:sp>
        <p:nvSpPr>
          <p:cNvPr id="20" name="Скругленная прямоугольная выноска 19">
            <a:extLst>
              <a:ext uri="{FF2B5EF4-FFF2-40B4-BE49-F238E27FC236}">
                <a16:creationId xmlns:a16="http://schemas.microsoft.com/office/drawing/2014/main" id="{187FAE0B-3C34-A844-ACE4-8362217919CD}"/>
              </a:ext>
            </a:extLst>
          </p:cNvPr>
          <p:cNvSpPr/>
          <p:nvPr/>
        </p:nvSpPr>
        <p:spPr>
          <a:xfrm>
            <a:off x="1111888" y="1006566"/>
            <a:ext cx="3128051" cy="1257226"/>
          </a:xfrm>
          <a:prstGeom prst="wedgeRoundRectCallout">
            <a:avLst>
              <a:gd name="adj1" fmla="val 66409"/>
              <a:gd name="adj2" fmla="val -28985"/>
              <a:gd name="adj3" fmla="val 16667"/>
            </a:avLst>
          </a:prstGeom>
          <a:solidFill>
            <a:srgbClr val="C0000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Успех в спорте определяется общим состоянием духа и спортивной судьбой</a:t>
            </a:r>
          </a:p>
        </p:txBody>
      </p:sp>
      <p:sp>
        <p:nvSpPr>
          <p:cNvPr id="23" name="Скругленная прямоугольная выноска 22">
            <a:extLst>
              <a:ext uri="{FF2B5EF4-FFF2-40B4-BE49-F238E27FC236}">
                <a16:creationId xmlns:a16="http://schemas.microsoft.com/office/drawing/2014/main" id="{7D2D17CE-63B1-4347-97D1-A7D612E633EA}"/>
              </a:ext>
            </a:extLst>
          </p:cNvPr>
          <p:cNvSpPr/>
          <p:nvPr/>
        </p:nvSpPr>
        <p:spPr>
          <a:xfrm>
            <a:off x="7649566" y="957838"/>
            <a:ext cx="4587092" cy="1695993"/>
          </a:xfrm>
          <a:prstGeom prst="wedgeRoundRectCallout">
            <a:avLst>
              <a:gd name="adj1" fmla="val -57431"/>
              <a:gd name="adj2" fmla="val -30920"/>
              <a:gd name="adj3" fmla="val 16667"/>
            </a:avLst>
          </a:prstGeom>
          <a:solidFill>
            <a:srgbClr val="05B03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__fkGroteskNeue_598ab8"/>
              </a:rPr>
              <a:t>Высококвалифицированные с</a:t>
            </a:r>
            <a:r>
              <a:rPr lang="ru-RU" b="0" i="0" dirty="0">
                <a:effectLst/>
                <a:latin typeface="__fkGroteskNeue_598ab8"/>
              </a:rPr>
              <a:t>принтеры имеют более высокие средние показатели относительной максимальной силы разгибателей бедра по сравнению с высококвалифицированными метателями</a:t>
            </a:r>
            <a:endParaRPr lang="ru-BY" dirty="0"/>
          </a:p>
        </p:txBody>
      </p:sp>
      <p:sp>
        <p:nvSpPr>
          <p:cNvPr id="25" name="Скругленная прямоугольная выноска 24">
            <a:extLst>
              <a:ext uri="{FF2B5EF4-FFF2-40B4-BE49-F238E27FC236}">
                <a16:creationId xmlns:a16="http://schemas.microsoft.com/office/drawing/2014/main" id="{35806A3F-5BAA-784D-A540-2A31C18B5E4A}"/>
              </a:ext>
            </a:extLst>
          </p:cNvPr>
          <p:cNvSpPr/>
          <p:nvPr/>
        </p:nvSpPr>
        <p:spPr>
          <a:xfrm>
            <a:off x="2971427" y="2203475"/>
            <a:ext cx="3375181" cy="1303830"/>
          </a:xfrm>
          <a:prstGeom prst="wedgeRoundRectCallout">
            <a:avLst>
              <a:gd name="adj1" fmla="val 89858"/>
              <a:gd name="adj2" fmla="val -31773"/>
              <a:gd name="adj3" fmla="val 16667"/>
            </a:avLst>
          </a:prstGeom>
          <a:solidFill>
            <a:srgbClr val="C0000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Исследование проводилось на группе спортсменов различного пола и возраста</a:t>
            </a:r>
          </a:p>
        </p:txBody>
      </p:sp>
      <p:sp>
        <p:nvSpPr>
          <p:cNvPr id="26" name="Скругленная прямоугольная выноска 25">
            <a:extLst>
              <a:ext uri="{FF2B5EF4-FFF2-40B4-BE49-F238E27FC236}">
                <a16:creationId xmlns:a16="http://schemas.microsoft.com/office/drawing/2014/main" id="{33FA333D-BE9D-7A4F-8FE1-95619142F0BD}"/>
              </a:ext>
            </a:extLst>
          </p:cNvPr>
          <p:cNvSpPr/>
          <p:nvPr/>
        </p:nvSpPr>
        <p:spPr>
          <a:xfrm>
            <a:off x="7911399" y="3301403"/>
            <a:ext cx="4233444" cy="1695993"/>
          </a:xfrm>
          <a:prstGeom prst="wedgeRoundRectCallout">
            <a:avLst>
              <a:gd name="adj1" fmla="val -46779"/>
              <a:gd name="adj2" fmla="val -85718"/>
              <a:gd name="adj3" fmla="val 16667"/>
            </a:avLst>
          </a:prstGeom>
          <a:solidFill>
            <a:srgbClr val="05B03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__fkGroteskNeue_598ab8"/>
              </a:rPr>
              <a:t>Исследование проводилось на группе спортсменов-лыжников высокой квалификации (12-МС, 6 – МСМК) в период втягивающего </a:t>
            </a:r>
            <a:r>
              <a:rPr lang="ru-RU" dirty="0" err="1">
                <a:latin typeface="__fkGroteskNeue_598ab8"/>
              </a:rPr>
              <a:t>мезоцикла</a:t>
            </a:r>
            <a:r>
              <a:rPr lang="ru-RU" dirty="0">
                <a:latin typeface="__fkGroteskNeue_598ab8"/>
              </a:rPr>
              <a:t> в условиях среднегорья </a:t>
            </a:r>
            <a:endParaRPr lang="ru-BY" dirty="0"/>
          </a:p>
        </p:txBody>
      </p:sp>
      <p:sp>
        <p:nvSpPr>
          <p:cNvPr id="27" name="Скругленная прямоугольная выноска 26">
            <a:extLst>
              <a:ext uri="{FF2B5EF4-FFF2-40B4-BE49-F238E27FC236}">
                <a16:creationId xmlns:a16="http://schemas.microsoft.com/office/drawing/2014/main" id="{9E03E91C-53B6-314A-8477-3D4BA97D07EC}"/>
              </a:ext>
            </a:extLst>
          </p:cNvPr>
          <p:cNvSpPr/>
          <p:nvPr/>
        </p:nvSpPr>
        <p:spPr>
          <a:xfrm>
            <a:off x="2780992" y="3897577"/>
            <a:ext cx="3375181" cy="1400530"/>
          </a:xfrm>
          <a:prstGeom prst="wedgeRoundRectCallout">
            <a:avLst>
              <a:gd name="adj1" fmla="val 99184"/>
              <a:gd name="adj2" fmla="val -3584"/>
              <a:gd name="adj3" fmla="val 16667"/>
            </a:avLst>
          </a:prstGeom>
          <a:solidFill>
            <a:srgbClr val="C0000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Средний объем легких обследованных 3000 бегунов на длинные дистанции составляет 5150 см3</a:t>
            </a:r>
          </a:p>
        </p:txBody>
      </p:sp>
      <p:sp>
        <p:nvSpPr>
          <p:cNvPr id="28" name="Скругленная прямоугольная выноска 27">
            <a:extLst>
              <a:ext uri="{FF2B5EF4-FFF2-40B4-BE49-F238E27FC236}">
                <a16:creationId xmlns:a16="http://schemas.microsoft.com/office/drawing/2014/main" id="{4B2E4CBF-D725-D440-95DB-3731EFBA3FF6}"/>
              </a:ext>
            </a:extLst>
          </p:cNvPr>
          <p:cNvSpPr/>
          <p:nvPr/>
        </p:nvSpPr>
        <p:spPr>
          <a:xfrm>
            <a:off x="7353776" y="1354651"/>
            <a:ext cx="4882882" cy="2447919"/>
          </a:xfrm>
          <a:prstGeom prst="wedgeRoundRectCallout">
            <a:avLst>
              <a:gd name="adj1" fmla="val -36310"/>
              <a:gd name="adj2" fmla="val 71607"/>
              <a:gd name="adj3" fmla="val 16667"/>
            </a:avLst>
          </a:prstGeom>
          <a:solidFill>
            <a:srgbClr val="05B03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__fkGroteskNeue_598ab8"/>
              </a:rPr>
              <a:t>Выявленные в результате обследования 200 высококвалифицированных пловцов показатели объема легких превышают аналогичные показатели высококвалифицированных легкоатлетов, что предположительно объясняется необходимостью преодоления давления водной среды </a:t>
            </a:r>
            <a:endParaRPr lang="ru-BY" dirty="0"/>
          </a:p>
        </p:txBody>
      </p:sp>
      <p:sp>
        <p:nvSpPr>
          <p:cNvPr id="29" name="Скругленная прямоугольная выноска 28">
            <a:extLst>
              <a:ext uri="{FF2B5EF4-FFF2-40B4-BE49-F238E27FC236}">
                <a16:creationId xmlns:a16="http://schemas.microsoft.com/office/drawing/2014/main" id="{DA1686D5-63C9-DC4B-8B5D-C28B687B886D}"/>
              </a:ext>
            </a:extLst>
          </p:cNvPr>
          <p:cNvSpPr/>
          <p:nvPr/>
        </p:nvSpPr>
        <p:spPr>
          <a:xfrm>
            <a:off x="568955" y="5185431"/>
            <a:ext cx="3375181" cy="1400530"/>
          </a:xfrm>
          <a:prstGeom prst="wedgeRoundRectCallout">
            <a:avLst>
              <a:gd name="adj1" fmla="val 82307"/>
              <a:gd name="adj2" fmla="val -3584"/>
              <a:gd name="adj3" fmla="val 16667"/>
            </a:avLst>
          </a:prstGeom>
          <a:solidFill>
            <a:srgbClr val="C0000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Усэйн Болт побеждает в беге на 100 -метровой дистанции потому что у него очень длинные ноги </a:t>
            </a:r>
          </a:p>
        </p:txBody>
      </p:sp>
      <p:sp>
        <p:nvSpPr>
          <p:cNvPr id="30" name="Скругленная прямоугольная выноска 29">
            <a:extLst>
              <a:ext uri="{FF2B5EF4-FFF2-40B4-BE49-F238E27FC236}">
                <a16:creationId xmlns:a16="http://schemas.microsoft.com/office/drawing/2014/main" id="{A09D45DF-18F7-DF4A-B4A4-27B5978BE719}"/>
              </a:ext>
            </a:extLst>
          </p:cNvPr>
          <p:cNvSpPr/>
          <p:nvPr/>
        </p:nvSpPr>
        <p:spPr>
          <a:xfrm>
            <a:off x="7457307" y="4505452"/>
            <a:ext cx="4482887" cy="1695993"/>
          </a:xfrm>
          <a:prstGeom prst="wedgeRoundRectCallout">
            <a:avLst>
              <a:gd name="adj1" fmla="val -61791"/>
              <a:gd name="adj2" fmla="val 31804"/>
              <a:gd name="adj3" fmla="val 16667"/>
            </a:avLst>
          </a:prstGeom>
          <a:solidFill>
            <a:srgbClr val="05B03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__fkGroteskNeue_598ab8"/>
              </a:rPr>
              <a:t>Корреляционный анализ олимпийских результатов в беге на 100 и 200 метров и длины нижних конечностей спринтеров показал, что статистически значимой связи между данными показателями не  наблюдается (</a:t>
            </a:r>
            <a:r>
              <a:rPr lang="ru-RU" dirty="0" err="1">
                <a:latin typeface="__fkGroteskNeue_598ab8"/>
              </a:rPr>
              <a:t>коэф</a:t>
            </a:r>
            <a:r>
              <a:rPr lang="ru-RU" dirty="0">
                <a:latin typeface="__fkGroteskNeue_598ab8"/>
              </a:rPr>
              <a:t>. </a:t>
            </a:r>
            <a:r>
              <a:rPr lang="ru-RU" dirty="0" err="1">
                <a:latin typeface="__fkGroteskNeue_598ab8"/>
              </a:rPr>
              <a:t>коррел</a:t>
            </a:r>
            <a:r>
              <a:rPr lang="ru-RU" dirty="0">
                <a:latin typeface="__fkGroteskNeue_598ab8"/>
              </a:rPr>
              <a:t> -0,01) </a:t>
            </a:r>
            <a:endParaRPr lang="ru-BY" dirty="0"/>
          </a:p>
        </p:txBody>
      </p:sp>
      <p:sp>
        <p:nvSpPr>
          <p:cNvPr id="32" name="Скругленная прямоугольная выноска 31">
            <a:extLst>
              <a:ext uri="{FF2B5EF4-FFF2-40B4-BE49-F238E27FC236}">
                <a16:creationId xmlns:a16="http://schemas.microsoft.com/office/drawing/2014/main" id="{59A6CF58-CB51-D34D-B5B8-5FCC3E45D44B}"/>
              </a:ext>
            </a:extLst>
          </p:cNvPr>
          <p:cNvSpPr/>
          <p:nvPr/>
        </p:nvSpPr>
        <p:spPr>
          <a:xfrm>
            <a:off x="120925" y="2253006"/>
            <a:ext cx="4465062" cy="1412706"/>
          </a:xfrm>
          <a:prstGeom prst="wedgeRoundRectCallout">
            <a:avLst>
              <a:gd name="adj1" fmla="val 12694"/>
              <a:gd name="adj2" fmla="val 98586"/>
              <a:gd name="adj3" fmla="val 16667"/>
            </a:avLst>
          </a:prstGeom>
          <a:solidFill>
            <a:srgbClr val="C0000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результате применения разработанного в нашей лаборатории секретной пищевой добавки, работоспособность спортсменов повысилась на 53</a:t>
            </a:r>
            <a:r>
              <a:rPr lang="en-US" dirty="0"/>
              <a:t>%</a:t>
            </a:r>
            <a:endParaRPr lang="ru-BY" dirty="0"/>
          </a:p>
        </p:txBody>
      </p:sp>
      <p:sp>
        <p:nvSpPr>
          <p:cNvPr id="33" name="Скругленная прямоугольная выноска 32">
            <a:extLst>
              <a:ext uri="{FF2B5EF4-FFF2-40B4-BE49-F238E27FC236}">
                <a16:creationId xmlns:a16="http://schemas.microsoft.com/office/drawing/2014/main" id="{D364416F-5976-4040-861A-3363077D7A11}"/>
              </a:ext>
            </a:extLst>
          </p:cNvPr>
          <p:cNvSpPr/>
          <p:nvPr/>
        </p:nvSpPr>
        <p:spPr>
          <a:xfrm>
            <a:off x="4702971" y="2959359"/>
            <a:ext cx="4482887" cy="1695993"/>
          </a:xfrm>
          <a:prstGeom prst="wedgeRoundRectCallout">
            <a:avLst>
              <a:gd name="adj1" fmla="val -72491"/>
              <a:gd name="adj2" fmla="val 38874"/>
              <a:gd name="adj3" fmla="val 16667"/>
            </a:avLst>
          </a:prstGeom>
          <a:solidFill>
            <a:srgbClr val="05B03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__fkGroteskNeue_598ab8"/>
              </a:rPr>
              <a:t>Пероральный прием спортсменами </a:t>
            </a:r>
            <a:r>
              <a:rPr lang="en-US" dirty="0">
                <a:latin typeface="__fkGroteskNeue_598ab8"/>
              </a:rPr>
              <a:t>l-</a:t>
            </a:r>
            <a:r>
              <a:rPr lang="ru-RU" dirty="0">
                <a:latin typeface="__fkGroteskNeue_598ab8"/>
              </a:rPr>
              <a:t>аргинина в дозах до 10 грамм в день повышает работоспособность и сокращает время восстановления после нагрузки до 3-5%, дальнейшее повышения дозы эффекта не оказало  </a:t>
            </a:r>
            <a:endParaRPr lang="ru-BY" dirty="0"/>
          </a:p>
        </p:txBody>
      </p:sp>
      <p:sp>
        <p:nvSpPr>
          <p:cNvPr id="34" name="Скругленная прямоугольная выноска 33">
            <a:extLst>
              <a:ext uri="{FF2B5EF4-FFF2-40B4-BE49-F238E27FC236}">
                <a16:creationId xmlns:a16="http://schemas.microsoft.com/office/drawing/2014/main" id="{ED107A4B-F8D9-1F4C-834B-54B1A41A089A}"/>
              </a:ext>
            </a:extLst>
          </p:cNvPr>
          <p:cNvSpPr/>
          <p:nvPr/>
        </p:nvSpPr>
        <p:spPr>
          <a:xfrm>
            <a:off x="67289" y="3549518"/>
            <a:ext cx="4465062" cy="1412706"/>
          </a:xfrm>
          <a:prstGeom prst="wedgeRoundRectCallout">
            <a:avLst>
              <a:gd name="adj1" fmla="val 11350"/>
              <a:gd name="adj2" fmla="val -106206"/>
              <a:gd name="adj3" fmla="val 16667"/>
            </a:avLst>
          </a:prstGeom>
          <a:solidFill>
            <a:srgbClr val="C0000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Заместительная терапия тестостероном повышает риск сердечно-сосудистых заболеваний у мужчин старшего возраста</a:t>
            </a:r>
            <a:endParaRPr lang="ru-BY" dirty="0"/>
          </a:p>
        </p:txBody>
      </p:sp>
      <p:sp>
        <p:nvSpPr>
          <p:cNvPr id="35" name="Скругленная прямоугольная выноска 34">
            <a:extLst>
              <a:ext uri="{FF2B5EF4-FFF2-40B4-BE49-F238E27FC236}">
                <a16:creationId xmlns:a16="http://schemas.microsoft.com/office/drawing/2014/main" id="{749343E3-C23B-504F-9DE4-F3976B132F4B}"/>
              </a:ext>
            </a:extLst>
          </p:cNvPr>
          <p:cNvSpPr/>
          <p:nvPr/>
        </p:nvSpPr>
        <p:spPr>
          <a:xfrm>
            <a:off x="4769303" y="775632"/>
            <a:ext cx="4482887" cy="1303830"/>
          </a:xfrm>
          <a:prstGeom prst="wedgeRoundRectCallout">
            <a:avLst>
              <a:gd name="adj1" fmla="val -71823"/>
              <a:gd name="adj2" fmla="val 59921"/>
              <a:gd name="adj3" fmla="val 16667"/>
            </a:avLst>
          </a:prstGeom>
          <a:solidFill>
            <a:srgbClr val="05B030"/>
          </a:solidFill>
          <a:effectLst>
            <a:outerShdw blurRad="50800" dist="50800" dir="8100000" algn="ctr" rotWithShape="0">
              <a:srgbClr val="000000"/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__fkGroteskNeue_598ab8"/>
              </a:rPr>
              <a:t>Заместительная терапия тестостероном может улучшить качество жизни и увеличивает риск сердечно-сосудистых заболеваний у мужчин старшего возраста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0390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3A6435A-10C4-4A4B-9054-C0DBADCE5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graphicEl>
                                              <a:dgm id="{03A6435A-10C4-4A4B-9054-C0DBADCE5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47A2BA5-3CC1-3542-A0DE-1211BB53B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graphicEl>
                                              <a:dgm id="{347A2BA5-3CC1-3542-A0DE-1211BB53BB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4E1949B-B65E-AF45-A5A6-3E2907AC1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graphicEl>
                                              <a:dgm id="{E4E1949B-B65E-AF45-A5A6-3E2907AC1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D263C13-BFDD-F541-8A3F-ABAB8C306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graphicEl>
                                              <a:dgm id="{CD263C13-BFDD-F541-8A3F-ABAB8C306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9D7ACE4-3DAA-C34E-AD67-8BE41194B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graphicEl>
                                              <a:dgm id="{C9D7ACE4-3DAA-C34E-AD67-8BE41194BF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4462FE3-8CD0-1540-92A1-C6DA724D0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graphicEl>
                                              <a:dgm id="{14462FE3-8CD0-1540-92A1-C6DA724D0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AD327F6-9BAE-7040-BE43-8F4B6E784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graphicEl>
                                              <a:dgm id="{7AD327F6-9BAE-7040-BE43-8F4B6E784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2A0F23D-917A-4842-97D3-BE680830C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graphicEl>
                                              <a:dgm id="{B2A0F23D-917A-4842-97D3-BE680830C0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7BE956E-5821-D945-8B2A-03E291EE9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graphicEl>
                                              <a:dgm id="{57BE956E-5821-D945-8B2A-03E291EE95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F5B9258-B335-6545-BE5D-68F00CADC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graphicEl>
                                              <a:dgm id="{2F5B9258-B335-6545-BE5D-68F00CADC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340834E-F51F-2647-AEA5-34FBB7AB9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graphicEl>
                                              <a:dgm id="{7340834E-F51F-2647-AEA5-34FBB7AB9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14FA3C7-DA4A-5748-A4FE-89718FAE1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>
                                            <p:graphicEl>
                                              <a:dgm id="{B14FA3C7-DA4A-5748-A4FE-89718FAE1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 uiExpand="1">
        <p:bldSub>
          <a:bldDgm bld="one"/>
        </p:bldSub>
      </p:bldGraphic>
      <p:bldP spid="20" grpId="0" animBg="1"/>
      <p:bldP spid="20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98" y="1337208"/>
            <a:ext cx="2750152" cy="17158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85" y="3080524"/>
            <a:ext cx="2509253" cy="1744068"/>
          </a:xfrm>
          <a:prstGeom prst="rect">
            <a:avLst/>
          </a:prstGeom>
        </p:spPr>
      </p:pic>
      <p:pic>
        <p:nvPicPr>
          <p:cNvPr id="17" name="Рисунок 16" descr="Exercise Database – Fitness and Health Promotion">
            <a:extLst>
              <a:ext uri="{FF2B5EF4-FFF2-40B4-BE49-F238E27FC236}">
                <a16:creationId xmlns:a16="http://schemas.microsoft.com/office/drawing/2014/main" id="{2BB72370-2BE5-EA4F-8DDB-F13F173A7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82" y="1651359"/>
            <a:ext cx="120650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AF2373-DA99-374E-8B4B-A628B478F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6" y="1747665"/>
            <a:ext cx="2646916" cy="15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DD628B-53E5-9E4B-B5BE-CB91461CD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67" y="4612376"/>
            <a:ext cx="3461207" cy="200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CBD8009-6FD4-8E43-A7F1-537E4D90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636" y="204941"/>
            <a:ext cx="7654258" cy="918951"/>
          </a:xfrm>
        </p:spPr>
        <p:txBody>
          <a:bodyPr/>
          <a:lstStyle/>
          <a:p>
            <a:r>
              <a:rPr lang="ru-RU" sz="3600" b="1" dirty="0"/>
              <a:t>Контроль в спорте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D99AB9-66E9-5046-A476-119BF7E6F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952" y="1065259"/>
            <a:ext cx="2849072" cy="26025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D671B3E-88CD-9547-8903-8D7A48002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8451" y="2901171"/>
            <a:ext cx="4091852" cy="2571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010" name="Picture 2" descr="Wingate test - MennoHenselmans.com">
            <a:extLst>
              <a:ext uri="{FF2B5EF4-FFF2-40B4-BE49-F238E27FC236}">
                <a16:creationId xmlns:a16="http://schemas.microsoft.com/office/drawing/2014/main" id="{090B48A0-2045-5C49-BEA1-65EAC9F0A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06" y="4510519"/>
            <a:ext cx="2786669" cy="202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ForceDecks | Двойная высокоточная тензоплатформа для прыжковых тестов">
            <a:extLst>
              <a:ext uri="{FF2B5EF4-FFF2-40B4-BE49-F238E27FC236}">
                <a16:creationId xmlns:a16="http://schemas.microsoft.com/office/drawing/2014/main" id="{90630300-D708-AC4C-B4AD-87D460F89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11" y="3219893"/>
            <a:ext cx="2656942" cy="217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Лабораторные исследования: виды и подготовка - компания Ламес">
            <a:extLst>
              <a:ext uri="{FF2B5EF4-FFF2-40B4-BE49-F238E27FC236}">
                <a16:creationId xmlns:a16="http://schemas.microsoft.com/office/drawing/2014/main" id="{8CF21081-E606-A544-9A5A-AC0064A55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616" y="5073877"/>
            <a:ext cx="2663924" cy="154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CD26220-6C2F-BE46-AA45-E05CD6BF82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1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62A8E-1C86-C742-B819-430F439E5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2159"/>
            <a:ext cx="3992855" cy="3794933"/>
          </a:xfrm>
          <a:prstGeom prst="rect">
            <a:avLst/>
          </a:prstGeom>
        </p:spPr>
      </p:pic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4C2BBD30-FC4A-0340-9AD7-8F9E532F2E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49700" y="1437251"/>
          <a:ext cx="8432205" cy="464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3F81C-465A-B24C-B464-EE063EDF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55" y="327220"/>
            <a:ext cx="7458924" cy="1400530"/>
          </a:xfrm>
        </p:spPr>
        <p:txBody>
          <a:bodyPr/>
          <a:lstStyle/>
          <a:p>
            <a:r>
              <a:rPr lang="ru-RU" sz="3600" dirty="0"/>
              <a:t>Психология спорта</a:t>
            </a:r>
            <a:endParaRPr lang="ru-BY" sz="3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026AA3-F276-A94B-AEA7-BA69B9DEF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  <p:pic>
        <p:nvPicPr>
          <p:cNvPr id="12" name="Picture 6" descr="Республиканский научно-практический центр спорта, Беларусь, Минск, ул.  Нарочанская, д. 8">
            <a:extLst>
              <a:ext uri="{FF2B5EF4-FFF2-40B4-BE49-F238E27FC236}">
                <a16:creationId xmlns:a16="http://schemas.microsoft.com/office/drawing/2014/main" id="{5765501D-081B-7549-806F-27B3AA38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741" y="57443"/>
            <a:ext cx="985837" cy="9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BCB4B0B0-CF8F-FA47-AE68-DD3B3AE7E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E82B9C0F-E171-8D4A-AB52-B2E580CEB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D5B268FD-DD32-7B4C-8AAA-A91AB15BB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E9C2C817-37B8-6645-B2BB-BDE58ACAE7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C7FF96A-0390-8E4E-B651-E30663389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5A869749-5A73-F041-AFF2-0DCE1D9EA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03BA1E3D-E477-634C-B2B5-230353EED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972FFC3D-6D0D-0C4A-8D80-3E38A720F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010EAC4C-6954-4143-80E3-6DAD4BC4D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4C6A8748-19C7-6B47-9836-8075F445F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handball player in a red and green uniform in sneakers jumps and throws the ball black background ultra realism"/>
          <p:cNvPicPr>
            <a:picLocks noChangeAspect="1" noChangeArrowheads="1"/>
          </p:cNvPicPr>
          <p:nvPr/>
        </p:nvPicPr>
        <p:blipFill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53" y="854338"/>
            <a:ext cx="5983037" cy="59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639" y="201212"/>
            <a:ext cx="9404723" cy="1400530"/>
          </a:xfrm>
        </p:spPr>
        <p:txBody>
          <a:bodyPr/>
          <a:lstStyle/>
          <a:p>
            <a:r>
              <a:rPr lang="ru-RU" sz="3600" b="1" dirty="0"/>
              <a:t>Статистический анализ данных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B2A896-CE38-5B46-B0E4-1FE39C5E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9" name="Скругленная прямоугольная выноска 8">
            <a:extLst>
              <a:ext uri="{FF2B5EF4-FFF2-40B4-BE49-F238E27FC236}">
                <a16:creationId xmlns:a16="http://schemas.microsoft.com/office/drawing/2014/main" id="{E88467D1-DDB7-8244-A2DC-AE04AF69D7CF}"/>
              </a:ext>
            </a:extLst>
          </p:cNvPr>
          <p:cNvSpPr/>
          <p:nvPr/>
        </p:nvSpPr>
        <p:spPr>
          <a:xfrm>
            <a:off x="6386894" y="976928"/>
            <a:ext cx="4495161" cy="1018974"/>
          </a:xfrm>
          <a:prstGeom prst="wedgeRoundRectCallout">
            <a:avLst>
              <a:gd name="adj1" fmla="val -70518"/>
              <a:gd name="adj2" fmla="val 439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Переменные - это все, что можно измерять, контролировать или что можно изменять в исследованиях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FDC8621-00D0-474F-8186-52A0C5F5CC72}"/>
              </a:ext>
            </a:extLst>
          </p:cNvPr>
          <p:cNvSpPr/>
          <p:nvPr/>
        </p:nvSpPr>
        <p:spPr>
          <a:xfrm>
            <a:off x="2547479" y="1556022"/>
            <a:ext cx="293338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Переменные</a:t>
            </a:r>
          </a:p>
        </p:txBody>
      </p:sp>
      <p:sp>
        <p:nvSpPr>
          <p:cNvPr id="15" name="Стрелка вниз 14">
            <a:extLst>
              <a:ext uri="{FF2B5EF4-FFF2-40B4-BE49-F238E27FC236}">
                <a16:creationId xmlns:a16="http://schemas.microsoft.com/office/drawing/2014/main" id="{D3D1E5FF-03F9-8546-BA0A-F95FDE8215DA}"/>
              </a:ext>
            </a:extLst>
          </p:cNvPr>
          <p:cNvSpPr/>
          <p:nvPr/>
        </p:nvSpPr>
        <p:spPr>
          <a:xfrm rot="2723792">
            <a:off x="2890125" y="2504277"/>
            <a:ext cx="484632" cy="97840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51BC624-7D90-F44D-B686-D78DEB0A71E1}"/>
              </a:ext>
            </a:extLst>
          </p:cNvPr>
          <p:cNvSpPr/>
          <p:nvPr/>
        </p:nvSpPr>
        <p:spPr>
          <a:xfrm>
            <a:off x="817272" y="3509524"/>
            <a:ext cx="2933381" cy="914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Зависимые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85BCB674-1480-5A4D-ADA7-2D3A782E1BE6}"/>
              </a:ext>
            </a:extLst>
          </p:cNvPr>
          <p:cNvSpPr/>
          <p:nvPr/>
        </p:nvSpPr>
        <p:spPr>
          <a:xfrm>
            <a:off x="4503963" y="3509524"/>
            <a:ext cx="2933381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Независимые</a:t>
            </a:r>
          </a:p>
        </p:txBody>
      </p:sp>
      <p:sp>
        <p:nvSpPr>
          <p:cNvPr id="27" name="Стрелка вниз 26">
            <a:extLst>
              <a:ext uri="{FF2B5EF4-FFF2-40B4-BE49-F238E27FC236}">
                <a16:creationId xmlns:a16="http://schemas.microsoft.com/office/drawing/2014/main" id="{AB15FFC5-8606-0B4D-9459-274CA7DB8B4A}"/>
              </a:ext>
            </a:extLst>
          </p:cNvPr>
          <p:cNvSpPr/>
          <p:nvPr/>
        </p:nvSpPr>
        <p:spPr>
          <a:xfrm rot="19164533">
            <a:off x="4673827" y="2523362"/>
            <a:ext cx="484632" cy="978408"/>
          </a:xfrm>
          <a:prstGeom prst="downArrow">
            <a:avLst/>
          </a:prstGeom>
          <a:solidFill>
            <a:srgbClr val="48D0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5C50F6F9-7CF4-6C43-B08E-D3DAE6593B2F}"/>
              </a:ext>
            </a:extLst>
          </p:cNvPr>
          <p:cNvSpPr/>
          <p:nvPr/>
        </p:nvSpPr>
        <p:spPr>
          <a:xfrm>
            <a:off x="8111327" y="2664600"/>
            <a:ext cx="2933381" cy="9144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Шкалы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9C53B09A-46DE-AA4F-AD96-538A20BCF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797368"/>
              </p:ext>
            </p:extLst>
          </p:nvPr>
        </p:nvGraphicFramePr>
        <p:xfrm>
          <a:off x="8114981" y="3825749"/>
          <a:ext cx="3857049" cy="241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кругленная прямоугольная выноска 16">
            <a:extLst>
              <a:ext uri="{FF2B5EF4-FFF2-40B4-BE49-F238E27FC236}">
                <a16:creationId xmlns:a16="http://schemas.microsoft.com/office/drawing/2014/main" id="{E8240A64-2E9D-244C-AD3D-7C2865D76B6E}"/>
              </a:ext>
            </a:extLst>
          </p:cNvPr>
          <p:cNvSpPr/>
          <p:nvPr/>
        </p:nvSpPr>
        <p:spPr>
          <a:xfrm>
            <a:off x="423508" y="4888153"/>
            <a:ext cx="3227392" cy="1357552"/>
          </a:xfrm>
          <a:prstGeom prst="wedgeRoundRectCallout">
            <a:avLst>
              <a:gd name="adj1" fmla="val -5435"/>
              <a:gd name="adj2" fmla="val -83527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Например скорость бега на 100 метров (регистрируется в качестве результата)</a:t>
            </a:r>
            <a:endParaRPr lang="ru-BY" dirty="0"/>
          </a:p>
        </p:txBody>
      </p:sp>
      <p:sp>
        <p:nvSpPr>
          <p:cNvPr id="30" name="Скругленная прямоугольная выноска 29">
            <a:extLst>
              <a:ext uri="{FF2B5EF4-FFF2-40B4-BE49-F238E27FC236}">
                <a16:creationId xmlns:a16="http://schemas.microsoft.com/office/drawing/2014/main" id="{E0661E4A-94F3-AA40-8FC9-93B262394F7A}"/>
              </a:ext>
            </a:extLst>
          </p:cNvPr>
          <p:cNvSpPr/>
          <p:nvPr/>
        </p:nvSpPr>
        <p:spPr>
          <a:xfrm>
            <a:off x="4413831" y="4974154"/>
            <a:ext cx="3227392" cy="1357552"/>
          </a:xfrm>
          <a:prstGeom prst="wedgeRoundRectCallout">
            <a:avLst>
              <a:gd name="adj1" fmla="val 6928"/>
              <a:gd name="adj2" fmla="val -90182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Например пол, рост, уровень макс силы (варьируются исследователем)</a:t>
            </a:r>
            <a:endParaRPr lang="ru-BY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8FAEC77-CC05-4B46-A9B1-B4DB2ECCF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945" y="854338"/>
            <a:ext cx="10224561" cy="58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0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5" grpId="0" animBg="1"/>
      <p:bldP spid="25" grpId="0" animBg="1"/>
      <p:bldP spid="26" grpId="0" animBg="1"/>
      <p:bldP spid="27" grpId="0" animBg="1"/>
      <p:bldP spid="28" grpId="0" animBg="1"/>
      <p:bldGraphic spid="16" grpId="0">
        <p:bldAsOne/>
      </p:bldGraphic>
      <p:bldP spid="17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5AA7B-039F-B94D-9B97-7EB30393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04" y="158514"/>
            <a:ext cx="9404723" cy="1400530"/>
          </a:xfrm>
        </p:spPr>
        <p:txBody>
          <a:bodyPr/>
          <a:lstStyle/>
          <a:p>
            <a:r>
              <a:rPr lang="ru-BY" dirty="0"/>
              <a:t>Статистические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0996A-2EC2-B545-BE8D-E1CF8B76F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762553-6D5D-9B48-90AB-7393D02C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E6D325-9DEE-B74B-AD16-00CFCDA7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32" y="4515242"/>
            <a:ext cx="2414155" cy="1781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A44067-5998-574E-9038-18EDA7C3E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47" y="1961663"/>
            <a:ext cx="2887040" cy="1453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1FB156-367D-484C-8FCC-254FE08A8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347" y="1114193"/>
            <a:ext cx="2833727" cy="1694940"/>
          </a:xfrm>
          <a:prstGeom prst="rect">
            <a:avLst/>
          </a:prstGeom>
        </p:spPr>
      </p:pic>
      <p:pic>
        <p:nvPicPr>
          <p:cNvPr id="2052" name="Picture 4" descr="R AnalyticFlow">
            <a:extLst>
              <a:ext uri="{FF2B5EF4-FFF2-40B4-BE49-F238E27FC236}">
                <a16:creationId xmlns:a16="http://schemas.microsoft.com/office/drawing/2014/main" id="{6CDC2AB5-1092-AD4B-9C46-C4ABBC31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148" y="1684307"/>
            <a:ext cx="2534971" cy="19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64F309-2E62-554C-A2BA-1F6DF7D2D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407" y="4355394"/>
            <a:ext cx="2534971" cy="18456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642C0E-3E5C-2C47-BB2F-06550E818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547" y="3112434"/>
            <a:ext cx="3136900" cy="1574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58E09B-D407-E244-A108-A91A55050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517" y="5042210"/>
            <a:ext cx="4238557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53" y="153460"/>
            <a:ext cx="9404723" cy="1400530"/>
          </a:xfrm>
        </p:spPr>
        <p:txBody>
          <a:bodyPr/>
          <a:lstStyle/>
          <a:p>
            <a:pPr algn="ctr"/>
            <a:r>
              <a:rPr lang="ru-RU" sz="3200" dirty="0"/>
              <a:t>Основная цель научного исследования – найти связи, зависимости между переменными</a:t>
            </a:r>
            <a:endParaRPr lang="ru-BY" sz="3200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2475161-98A2-E047-9E6D-EC778BD456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304071"/>
              </p:ext>
            </p:extLst>
          </p:nvPr>
        </p:nvGraphicFramePr>
        <p:xfrm>
          <a:off x="2981954" y="1813685"/>
          <a:ext cx="6664029" cy="488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37623-4973-F540-8ED4-2795DB285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9" name="Скругленная прямоугольная выноска 8">
            <a:extLst>
              <a:ext uri="{FF2B5EF4-FFF2-40B4-BE49-F238E27FC236}">
                <a16:creationId xmlns:a16="http://schemas.microsoft.com/office/drawing/2014/main" id="{019B9132-C00F-8743-B3DA-85C4AB0F488E}"/>
              </a:ext>
            </a:extLst>
          </p:cNvPr>
          <p:cNvSpPr/>
          <p:nvPr/>
        </p:nvSpPr>
        <p:spPr>
          <a:xfrm>
            <a:off x="241301" y="2124391"/>
            <a:ext cx="2543694" cy="1400531"/>
          </a:xfrm>
          <a:prstGeom prst="wedgeRoundRectCallout">
            <a:avLst>
              <a:gd name="adj1" fmla="val 63100"/>
              <a:gd name="adj2" fmla="val 73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Не зависит от объема выборки</a:t>
            </a:r>
          </a:p>
        </p:txBody>
      </p:sp>
      <p:sp>
        <p:nvSpPr>
          <p:cNvPr id="10" name="Скругленная прямоугольная выноска 9">
            <a:extLst>
              <a:ext uri="{FF2B5EF4-FFF2-40B4-BE49-F238E27FC236}">
                <a16:creationId xmlns:a16="http://schemas.microsoft.com/office/drawing/2014/main" id="{8925445B-AD33-EE4A-B47F-9C3705871068}"/>
              </a:ext>
            </a:extLst>
          </p:cNvPr>
          <p:cNvSpPr/>
          <p:nvPr/>
        </p:nvSpPr>
        <p:spPr>
          <a:xfrm>
            <a:off x="221673" y="4095323"/>
            <a:ext cx="2543694" cy="1400531"/>
          </a:xfrm>
          <a:prstGeom prst="wedgeRoundRectCallout">
            <a:avLst>
              <a:gd name="adj1" fmla="val 63102"/>
              <a:gd name="adj2" fmla="val 413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Зависит от объема выборки</a:t>
            </a: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FF32541B-C8E2-E343-842B-FEE4843F3F49}"/>
              </a:ext>
            </a:extLst>
          </p:cNvPr>
          <p:cNvSpPr/>
          <p:nvPr/>
        </p:nvSpPr>
        <p:spPr>
          <a:xfrm>
            <a:off x="9936473" y="2459241"/>
            <a:ext cx="2033854" cy="2491252"/>
          </a:xfrm>
          <a:prstGeom prst="wedgeRoundRectCallout">
            <a:avLst>
              <a:gd name="adj1" fmla="val -58467"/>
              <a:gd name="adj2" fmla="val 709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Слабые зависимости доказываются только на больших выборках</a:t>
            </a:r>
          </a:p>
        </p:txBody>
      </p:sp>
    </p:spTree>
    <p:extLst>
      <p:ext uri="{BB962C8B-B14F-4D97-AF65-F5344CB8AC3E}">
        <p14:creationId xmlns:p14="http://schemas.microsoft.com/office/powerpoint/2010/main" val="29246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53" y="153460"/>
            <a:ext cx="9404723" cy="1400530"/>
          </a:xfrm>
        </p:spPr>
        <p:txBody>
          <a:bodyPr/>
          <a:lstStyle/>
          <a:p>
            <a:pPr algn="ctr"/>
            <a:r>
              <a:rPr lang="en-US" sz="3600" b="1" dirty="0"/>
              <a:t>P –</a:t>
            </a:r>
            <a:r>
              <a:rPr lang="ru-BY" sz="3600" b="1" dirty="0"/>
              <a:t> уровень – мера надежности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37623-4973-F540-8ED4-2795DB2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D3D53A-A5C4-074D-8AEF-C013AB0B9EA0}"/>
              </a:ext>
            </a:extLst>
          </p:cNvPr>
          <p:cNvSpPr txBox="1"/>
          <p:nvPr/>
        </p:nvSpPr>
        <p:spPr>
          <a:xfrm>
            <a:off x="401778" y="1934003"/>
            <a:ext cx="11654444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P –</a:t>
            </a:r>
            <a:r>
              <a:rPr lang="ru-BY" sz="4000" dirty="0"/>
              <a:t> уровень (чем меньше, тем надежнее)</a:t>
            </a:r>
          </a:p>
          <a:p>
            <a:r>
              <a:rPr lang="ru-RU" sz="2900" dirty="0"/>
              <a:t>Например</a:t>
            </a:r>
            <a:r>
              <a:rPr lang="en" sz="2900" dirty="0"/>
              <a:t> p ≤ 0,05</a:t>
            </a:r>
            <a:r>
              <a:rPr lang="ru-RU" sz="2900" dirty="0"/>
              <a:t>  </a:t>
            </a:r>
            <a:r>
              <a:rPr lang="ru-RU" sz="2900" dirty="0">
                <a:latin typeface="__fkGroteskNeue_598ab8"/>
              </a:rPr>
              <a:t>означает, что есть </a:t>
            </a:r>
            <a:r>
              <a:rPr lang="ru-RU" sz="2900" dirty="0"/>
              <a:t>5% вероятность, что найденная в выборке связь между переменными является лишь случайной особенностью данной выборки</a:t>
            </a:r>
            <a:endParaRPr lang="ru-BY" sz="2900" dirty="0"/>
          </a:p>
          <a:p>
            <a:endParaRPr lang="ru-BY" sz="2000" dirty="0"/>
          </a:p>
          <a:p>
            <a:pPr algn="l"/>
            <a:r>
              <a:rPr lang="en" sz="4000" b="0" i="0" dirty="0">
                <a:effectLst/>
                <a:latin typeface="__fkGroteskNeue_598ab8"/>
              </a:rPr>
              <a:t>p ≤ 0,05</a:t>
            </a:r>
            <a:r>
              <a:rPr lang="ru-RU" sz="4000" b="0" i="0" dirty="0">
                <a:effectLst/>
                <a:latin typeface="__fkGroteskNeue_598ab8"/>
              </a:rPr>
              <a:t> - результат статистически значим</a:t>
            </a:r>
          </a:p>
          <a:p>
            <a:pPr algn="l"/>
            <a:r>
              <a:rPr lang="en" sz="4000" b="0" i="0" dirty="0">
                <a:effectLst/>
                <a:latin typeface="__fkGroteskNeue_598ab8"/>
              </a:rPr>
              <a:t>p ≤ 0,01</a:t>
            </a:r>
            <a:r>
              <a:rPr lang="ru-RU" sz="4000" b="0" i="0" dirty="0">
                <a:effectLst/>
                <a:latin typeface="__fkGroteskNeue_598ab8"/>
              </a:rPr>
              <a:t> - высокая статистическая значимость</a:t>
            </a:r>
          </a:p>
          <a:p>
            <a:pPr algn="l"/>
            <a:r>
              <a:rPr lang="en" sz="4000" b="0" i="0" dirty="0">
                <a:effectLst/>
                <a:latin typeface="__fkGroteskNeue_598ab8"/>
              </a:rPr>
              <a:t>p ≤ 0,001</a:t>
            </a:r>
            <a:r>
              <a:rPr lang="ru-RU" sz="4000" b="0" i="0" dirty="0">
                <a:effectLst/>
                <a:latin typeface="__fkGroteskNeue_598ab8"/>
              </a:rPr>
              <a:t> -</a:t>
            </a:r>
            <a:r>
              <a:rPr lang="en" sz="4000" b="0" i="0" dirty="0">
                <a:effectLst/>
                <a:latin typeface="__fkGroteskNeue_598ab8"/>
              </a:rPr>
              <a:t> </a:t>
            </a:r>
            <a:r>
              <a:rPr lang="ru-RU" sz="4000" b="0" i="0" dirty="0">
                <a:effectLst/>
                <a:latin typeface="__fkGroteskNeue_598ab8"/>
              </a:rPr>
              <a:t>очень высокая статистическая значимость</a:t>
            </a:r>
          </a:p>
          <a:p>
            <a:pPr algn="l"/>
            <a:endParaRPr lang="ru-RU" sz="4000" dirty="0">
              <a:latin typeface="__fkGroteskNeue_598ab8"/>
            </a:endParaRPr>
          </a:p>
        </p:txBody>
      </p:sp>
    </p:spTree>
    <p:extLst>
      <p:ext uri="{BB962C8B-B14F-4D97-AF65-F5344CB8AC3E}">
        <p14:creationId xmlns:p14="http://schemas.microsoft.com/office/powerpoint/2010/main" val="1160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870" y="32867"/>
            <a:ext cx="9977554" cy="1400530"/>
          </a:xfrm>
        </p:spPr>
        <p:txBody>
          <a:bodyPr/>
          <a:lstStyle/>
          <a:p>
            <a:r>
              <a:rPr lang="ru-RU" sz="3600" dirty="0"/>
              <a:t>Что мы можем делать с данными?</a:t>
            </a:r>
            <a:endParaRPr lang="ru-BY" sz="3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60C610F-74B4-0B40-8631-01BC183750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1040827"/>
              </p:ext>
            </p:extLst>
          </p:nvPr>
        </p:nvGraphicFramePr>
        <p:xfrm>
          <a:off x="-662247" y="589777"/>
          <a:ext cx="13350238" cy="6563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81B5E-8AB0-FF48-B86B-B01EE31B3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D27C3F-ADC0-8840-9543-090C4CC31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48D27C3F-ADC0-8840-9543-090C4CC31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B897EF-33B0-E144-8063-E4945EC66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6B897EF-33B0-E144-8063-E4945EC66C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85A968-59AD-9C4D-9F36-7B0EE7FB1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1B85A968-59AD-9C4D-9F36-7B0EE7FB12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FBC6B2-BFD0-E84F-B012-0C61B1820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1EFBC6B2-BFD0-E84F-B012-0C61B1820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F61C4E-45B6-C544-99C8-B5CAD921D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74F61C4E-45B6-C544-99C8-B5CAD921D5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CFB37B-B462-1F43-A3EB-095B9E68B8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01CFB37B-B462-1F43-A3EB-095B9E68B8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9DEA97-515B-3843-975B-498C752DEE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ED9DEA97-515B-3843-975B-498C752DEE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F3AFA0-0865-7743-9438-1E6155944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E7F3AFA0-0865-7743-9438-1E6155944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A4974F-0F95-FA44-8D75-CE31BC8584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99A4974F-0F95-FA44-8D75-CE31BC8584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638C9B-4F54-9144-AC7B-E13A36D5E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96638C9B-4F54-9144-AC7B-E13A36D5E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96CCCB-13EC-B242-B292-D7A903948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996CCCB-13EC-B242-B292-D7A903948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3DBF12-BD59-8A47-BCE6-0B0CECED8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1F3DBF12-BD59-8A47-BCE6-0B0CECED8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02BF61-372E-9C4B-A8D9-407F7F39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4C02BF61-372E-9C4B-A8D9-407F7F390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79C720-3420-1F45-8BFF-8262B4111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9B79C720-3420-1F45-8BFF-8262B4111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65" y="165871"/>
            <a:ext cx="9977554" cy="1400530"/>
          </a:xfrm>
        </p:spPr>
        <p:txBody>
          <a:bodyPr/>
          <a:lstStyle/>
          <a:p>
            <a:r>
              <a:rPr lang="ru-RU" sz="3600" dirty="0"/>
              <a:t>Описательные статистики</a:t>
            </a:r>
            <a:endParaRPr lang="ru-BY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81B5E-8AB0-FF48-B86B-B01EE31B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7119F2A-21ED-A940-B262-62F05AD28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61CD70-3376-3445-9E24-3988D5B8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986" y="1028624"/>
            <a:ext cx="9278938" cy="55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4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65" y="165871"/>
            <a:ext cx="9977554" cy="1400530"/>
          </a:xfrm>
        </p:spPr>
        <p:txBody>
          <a:bodyPr/>
          <a:lstStyle/>
          <a:p>
            <a:r>
              <a:rPr lang="ru-RU" sz="3600" dirty="0"/>
              <a:t>Описательные статистики</a:t>
            </a:r>
            <a:endParaRPr lang="ru-BY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81B5E-8AB0-FF48-B86B-B01EE31B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7119F2A-21ED-A940-B262-62F05AD2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66401"/>
            <a:ext cx="6067803" cy="4911703"/>
          </a:xfrm>
        </p:spPr>
        <p:txBody>
          <a:bodyPr>
            <a:normAutofit/>
          </a:bodyPr>
          <a:lstStyle/>
          <a:p>
            <a:pPr algn="l"/>
            <a:r>
              <a:rPr lang="ru-RU" sz="2800" b="0" i="0" dirty="0">
                <a:effectLst/>
                <a:latin typeface="var(--font-fk-grotesk)"/>
              </a:rPr>
              <a:t>1. Меры центральной тенденции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effectLst/>
                <a:latin typeface="__fkGroteskNeue_598ab8"/>
              </a:rPr>
              <a:t>Среднее значение</a:t>
            </a:r>
            <a:r>
              <a:rPr lang="ru-RU" sz="2800" dirty="0">
                <a:latin typeface="__fkGroteskNeue_598ab8"/>
              </a:rPr>
              <a:t> - </a:t>
            </a:r>
            <a:r>
              <a:rPr lang="ru-RU" sz="2800" b="0" i="0" dirty="0">
                <a:effectLst/>
                <a:latin typeface="__fkGroteskNeue_598ab8"/>
              </a:rPr>
              <a:t>сумма всех значений, деленная на количество наблюдений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effectLst/>
                <a:latin typeface="__fkGroteskNeue_598ab8"/>
              </a:rPr>
              <a:t>Медиана</a:t>
            </a:r>
            <a:r>
              <a:rPr lang="ru-RU" sz="2800" dirty="0">
                <a:latin typeface="__fkGroteskNeue_598ab8"/>
              </a:rPr>
              <a:t> - </a:t>
            </a:r>
            <a:r>
              <a:rPr lang="ru-RU" sz="2800" b="0" i="0" dirty="0">
                <a:effectLst/>
                <a:latin typeface="__fkGroteskNeue_598ab8"/>
              </a:rPr>
              <a:t>значение, которое делит упорядоченный набор данных пополам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1" i="0" dirty="0">
                <a:effectLst/>
                <a:latin typeface="__fkGroteskNeue_598ab8"/>
              </a:rPr>
              <a:t>Мода - </a:t>
            </a:r>
            <a:r>
              <a:rPr lang="ru-RU" sz="2800" b="0" i="0" dirty="0">
                <a:effectLst/>
                <a:latin typeface="__fkGroteskNeue_598ab8"/>
              </a:rPr>
              <a:t> значение, которое встречается наиболее часто в наборе данных</a:t>
            </a:r>
            <a:endParaRPr lang="ru-BY" sz="2800" dirty="0"/>
          </a:p>
        </p:txBody>
      </p:sp>
      <p:pic>
        <p:nvPicPr>
          <p:cNvPr id="8194" name="Picture 2" descr="Вычисляется среднее значение показателя по формуле: ;">
            <a:extLst>
              <a:ext uri="{FF2B5EF4-FFF2-40B4-BE49-F238E27FC236}">
                <a16:creationId xmlns:a16="http://schemas.microsoft.com/office/drawing/2014/main" id="{299972C6-C0D9-6D41-9791-9B639560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38" y="1618482"/>
            <a:ext cx="3125586" cy="211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ECDAE3-FE4F-CF48-8DB4-22116BA7A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115" y="4246609"/>
            <a:ext cx="4954385" cy="24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4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65" y="165871"/>
            <a:ext cx="9977554" cy="1400530"/>
          </a:xfrm>
        </p:spPr>
        <p:txBody>
          <a:bodyPr/>
          <a:lstStyle/>
          <a:p>
            <a:r>
              <a:rPr lang="ru-RU" sz="3600" dirty="0"/>
              <a:t>Описательные статистики</a:t>
            </a:r>
            <a:endParaRPr lang="ru-BY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81B5E-8AB0-FF48-B86B-B01EE31B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7119F2A-21ED-A940-B262-62F05AD2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910" y="866136"/>
            <a:ext cx="7695711" cy="4911703"/>
          </a:xfrm>
        </p:spPr>
        <p:txBody>
          <a:bodyPr>
            <a:noAutofit/>
          </a:bodyPr>
          <a:lstStyle/>
          <a:p>
            <a:pPr algn="l"/>
            <a:r>
              <a:rPr lang="ru-RU" b="0" i="0" dirty="0">
                <a:effectLst/>
                <a:latin typeface="var(--font-fk-grotesk)"/>
              </a:rPr>
              <a:t>2. Меры разброса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__fkGroteskNeue_598ab8"/>
              </a:rPr>
              <a:t>Дисперсия </a:t>
            </a:r>
            <a:r>
              <a:rPr lang="ru-RU" b="0" i="0" dirty="0">
                <a:effectLst/>
                <a:latin typeface="__fkGroteskNeue_598ab8"/>
              </a:rPr>
              <a:t>- </a:t>
            </a:r>
            <a:r>
              <a:rPr lang="ru-RU" b="0" i="1" dirty="0">
                <a:effectLst/>
                <a:latin typeface="__fkGroteskNeue_598ab8"/>
              </a:rPr>
              <a:t>среднее арифметическое квадратов отклонений каждого значения от среднего, показывает, насколько сильно данные разбросаны вокруг среднего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__fkGroteskNeue_598ab8"/>
              </a:rPr>
              <a:t>Стандартное отклонение </a:t>
            </a:r>
            <a:r>
              <a:rPr lang="ru-RU" b="0" i="0" dirty="0">
                <a:effectLst/>
                <a:latin typeface="__fkGroteskNeue_598ab8"/>
              </a:rPr>
              <a:t>- </a:t>
            </a:r>
            <a:r>
              <a:rPr lang="ru-RU" b="0" i="1" dirty="0">
                <a:effectLst/>
                <a:latin typeface="__fkGroteskNeue_598ab8"/>
              </a:rPr>
              <a:t>квадратный корень из дисперсии, оно также измеряет разброс данных, но в тех же единицах, что и сами данные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__fkGroteskNeue_598ab8"/>
              </a:rPr>
              <a:t>Размах</a:t>
            </a:r>
            <a:r>
              <a:rPr lang="ru-RU" b="0" i="0" dirty="0">
                <a:effectLst/>
                <a:latin typeface="__fkGroteskNeue_598ab8"/>
              </a:rPr>
              <a:t> - разница между максимальным и минимальным значениями в наборе данных, дает общее представление о диапазоне значений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>
                <a:latin typeface="__fkGroteskNeue_598ab8"/>
              </a:rPr>
              <a:t>Коэффициент вариации </a:t>
            </a:r>
            <a:r>
              <a:rPr lang="ru-RU" b="0" i="0" dirty="0">
                <a:effectLst/>
                <a:latin typeface="__fkGroteskNeue_598ab8"/>
              </a:rPr>
              <a:t>—описывает изменчивость данных относительно их среднего значения, выражается в процентах и рассчитывается как отношение стандартного отклонения к среднему значению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__fkGroteskNeue_598ab8"/>
              </a:rPr>
              <a:t>Интерквантильный размах </a:t>
            </a:r>
            <a:r>
              <a:rPr lang="ru-RU" b="0" i="0" dirty="0">
                <a:effectLst/>
                <a:latin typeface="__fkGroteskNeue_598ab8"/>
              </a:rPr>
              <a:t>- разница между первым (</a:t>
            </a:r>
            <a:r>
              <a:rPr lang="en" b="0" i="0" dirty="0">
                <a:effectLst/>
                <a:latin typeface="__fkGroteskNeue_598ab8"/>
              </a:rPr>
              <a:t>Q1) </a:t>
            </a:r>
            <a:r>
              <a:rPr lang="ru-RU" b="0" i="0" dirty="0">
                <a:effectLst/>
                <a:latin typeface="__fkGroteskNeue_598ab8"/>
              </a:rPr>
              <a:t>и третьим (</a:t>
            </a:r>
            <a:r>
              <a:rPr lang="en" b="0" i="0" dirty="0">
                <a:effectLst/>
                <a:latin typeface="__fkGroteskNeue_598ab8"/>
              </a:rPr>
              <a:t>Q3) </a:t>
            </a:r>
            <a:r>
              <a:rPr lang="ru-RU" b="0" i="0" dirty="0">
                <a:effectLst/>
                <a:latin typeface="__fkGroteskNeue_598ab8"/>
              </a:rPr>
              <a:t>квартили, показывающая разброс центральных 50% данных</a:t>
            </a:r>
          </a:p>
          <a:p>
            <a:endParaRPr lang="ru-BY" dirty="0"/>
          </a:p>
        </p:txBody>
      </p:sp>
      <p:pic>
        <p:nvPicPr>
          <p:cNvPr id="9218" name="Picture 2" descr="дисперсия - Финансовый словарь смарт-лаб.">
            <a:extLst>
              <a:ext uri="{FF2B5EF4-FFF2-40B4-BE49-F238E27FC236}">
                <a16:creationId xmlns:a16="http://schemas.microsoft.com/office/drawing/2014/main" id="{C384843C-E398-FA49-B100-E85B78C7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629" y="1875444"/>
            <a:ext cx="2500946" cy="14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FB6120-2A30-944D-BDD6-B8C4FC1E0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866" y="3987771"/>
            <a:ext cx="3489283" cy="15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437" y="0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255" y="0"/>
            <a:ext cx="9404723" cy="1400530"/>
          </a:xfrm>
        </p:spPr>
        <p:txBody>
          <a:bodyPr/>
          <a:lstStyle/>
          <a:p>
            <a:r>
              <a:rPr lang="ru-BY" dirty="0"/>
              <a:t>План научного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E2E9-AD0C-DE45-A363-FA9B58C4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72" y="2052918"/>
            <a:ext cx="8946541" cy="4195481"/>
          </a:xfrm>
        </p:spPr>
        <p:txBody>
          <a:bodyPr>
            <a:normAutofit/>
          </a:bodyPr>
          <a:lstStyle/>
          <a:p>
            <a:r>
              <a:rPr lang="ru-BY" dirty="0"/>
              <a:t>Выбор направления </a:t>
            </a:r>
          </a:p>
          <a:p>
            <a:r>
              <a:rPr lang="ru-BY" dirty="0"/>
              <a:t>Формулировка проблемы</a:t>
            </a:r>
          </a:p>
          <a:p>
            <a:endParaRPr lang="ru-BY" dirty="0"/>
          </a:p>
        </p:txBody>
      </p:sp>
      <p:sp>
        <p:nvSpPr>
          <p:cNvPr id="5" name="Горизонтальный свиток 4">
            <a:extLst>
              <a:ext uri="{FF2B5EF4-FFF2-40B4-BE49-F238E27FC236}">
                <a16:creationId xmlns:a16="http://schemas.microsoft.com/office/drawing/2014/main" id="{6A549B6F-88B4-F345-A9C6-0973631B7112}"/>
              </a:ext>
            </a:extLst>
          </p:cNvPr>
          <p:cNvSpPr/>
          <p:nvPr/>
        </p:nvSpPr>
        <p:spPr>
          <a:xfrm>
            <a:off x="5321507" y="1615704"/>
            <a:ext cx="6008471" cy="140052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Личные интересы, прошлый опыт, компетенции, опыт научного руководителя</a:t>
            </a:r>
          </a:p>
        </p:txBody>
      </p:sp>
      <p:sp>
        <p:nvSpPr>
          <p:cNvPr id="6" name="Горизонтальный свиток 5">
            <a:extLst>
              <a:ext uri="{FF2B5EF4-FFF2-40B4-BE49-F238E27FC236}">
                <a16:creationId xmlns:a16="http://schemas.microsoft.com/office/drawing/2014/main" id="{168B68BF-F304-7D4B-8A45-F901AB34D647}"/>
              </a:ext>
            </a:extLst>
          </p:cNvPr>
          <p:cNvSpPr/>
          <p:nvPr/>
        </p:nvSpPr>
        <p:spPr>
          <a:xfrm>
            <a:off x="4851125" y="2057994"/>
            <a:ext cx="6949234" cy="22640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Основа проблемы – противоречие </a:t>
            </a:r>
          </a:p>
          <a:p>
            <a:pPr algn="ctr"/>
            <a:r>
              <a:rPr lang="ru-BY" dirty="0"/>
              <a:t>Форомулировка проблемы - 80% решения</a:t>
            </a:r>
          </a:p>
          <a:p>
            <a:pPr algn="ctr"/>
            <a:r>
              <a:rPr lang="ru-BY" dirty="0"/>
              <a:t>Разработанные методики позволяют…но требования практики предъявляют иные требования</a:t>
            </a:r>
          </a:p>
          <a:p>
            <a:pPr algn="ctr"/>
            <a:r>
              <a:rPr lang="ru-BY" dirty="0"/>
              <a:t>Существующая теория гласит … однако современные данные показывают, что…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D3898E-2A7B-FB4E-91BE-47FA1FEA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86" y="3429000"/>
            <a:ext cx="3404538" cy="3069954"/>
          </a:xfrm>
          <a:prstGeom prst="rect">
            <a:avLst/>
          </a:prstGeom>
        </p:spPr>
      </p:pic>
      <p:sp>
        <p:nvSpPr>
          <p:cNvPr id="8" name="Выноска-облако 7">
            <a:extLst>
              <a:ext uri="{FF2B5EF4-FFF2-40B4-BE49-F238E27FC236}">
                <a16:creationId xmlns:a16="http://schemas.microsoft.com/office/drawing/2014/main" id="{519F9F5F-8499-C047-A93B-0B99D51EB73C}"/>
              </a:ext>
            </a:extLst>
          </p:cNvPr>
          <p:cNvSpPr/>
          <p:nvPr/>
        </p:nvSpPr>
        <p:spPr>
          <a:xfrm>
            <a:off x="3507698" y="1615705"/>
            <a:ext cx="5477368" cy="3683586"/>
          </a:xfrm>
          <a:prstGeom prst="cloudCallout">
            <a:avLst>
              <a:gd name="adj1" fmla="val 51071"/>
              <a:gd name="adj2" fmla="val 551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rgbClr val="374151"/>
                </a:solidFill>
                <a:effectLst/>
                <a:latin typeface="Inter"/>
              </a:rPr>
              <a:t>"Если бы у меня был час, чтобы решить проблему, и от моего решения зависела бы моя жизнь, я бы потратил 55 минут на то, чтобы понять, как правильно поставить вопрос, и лишь 5 минут на поиск ответа."</a:t>
            </a:r>
            <a:endParaRPr lang="ru-BY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049BFE-23BE-6845-BDCE-BFC70FB6D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65" y="165871"/>
            <a:ext cx="9977554" cy="1400530"/>
          </a:xfrm>
        </p:spPr>
        <p:txBody>
          <a:bodyPr/>
          <a:lstStyle/>
          <a:p>
            <a:r>
              <a:rPr lang="ru-RU" sz="3600" dirty="0"/>
              <a:t>Описательные статистики</a:t>
            </a:r>
            <a:endParaRPr lang="ru-BY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81B5E-8AB0-FF48-B86B-B01EE31B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7119F2A-21ED-A940-B262-62F05AD28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36696"/>
            <a:ext cx="6644150" cy="4911703"/>
          </a:xfrm>
        </p:spPr>
        <p:txBody>
          <a:bodyPr>
            <a:normAutofit/>
          </a:bodyPr>
          <a:lstStyle/>
          <a:p>
            <a:pPr algn="l"/>
            <a:r>
              <a:rPr lang="ru-RU" sz="2400" b="0" i="0" dirty="0">
                <a:effectLst/>
                <a:latin typeface="var(--font-fk-grotesk)"/>
              </a:rPr>
              <a:t>3. Меры формы распределения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__fkGroteskNeue_598ab8"/>
              </a:rPr>
              <a:t>Асимметрия</a:t>
            </a:r>
            <a:r>
              <a:rPr lang="ru-RU" sz="2400" b="0" i="0" dirty="0">
                <a:effectLst/>
                <a:latin typeface="__fkGroteskNeue_598ab8"/>
              </a:rPr>
              <a:t>: Этот показатель описывает симметричность распределения. Положительная асимметрия указывает на то, что хвост распределения длиннее справа, а отрицательная — слева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__fkGroteskNeue_598ab8"/>
              </a:rPr>
              <a:t>Эксцесс</a:t>
            </a:r>
            <a:r>
              <a:rPr lang="ru-RU" sz="2400" b="0" i="0" dirty="0">
                <a:effectLst/>
                <a:latin typeface="__fkGroteskNeue_598ab8"/>
              </a:rPr>
              <a:t>: Он измеряет "плоскость" или "остроту" распределения по сравнению с нормальным распределением. Положительный эксцесс указывает на более острые пики, тогда как отрицательный — на более плоские</a:t>
            </a:r>
          </a:p>
          <a:p>
            <a:endParaRPr lang="ru-BY" sz="2800" dirty="0"/>
          </a:p>
        </p:txBody>
      </p:sp>
      <p:pic>
        <p:nvPicPr>
          <p:cNvPr id="10242" name="Picture 2" descr="Понятие параметрических тестов, ассиметрии и эксцесса">
            <a:extLst>
              <a:ext uri="{FF2B5EF4-FFF2-40B4-BE49-F238E27FC236}">
                <a16:creationId xmlns:a16="http://schemas.microsoft.com/office/drawing/2014/main" id="{204C9C04-2F65-744D-AAED-2E451EFC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462" y="1615239"/>
            <a:ext cx="4007097" cy="224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оэффициент эксцесса - Финансовый словарь смарт-лаб.">
            <a:extLst>
              <a:ext uri="{FF2B5EF4-FFF2-40B4-BE49-F238E27FC236}">
                <a16:creationId xmlns:a16="http://schemas.microsoft.com/office/drawing/2014/main" id="{EC952790-4FE8-3145-B584-067CEE5A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461" y="4389120"/>
            <a:ext cx="4007119" cy="19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2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907" y="133795"/>
            <a:ext cx="7164251" cy="1400530"/>
          </a:xfrm>
        </p:spPr>
        <p:txBody>
          <a:bodyPr/>
          <a:lstStyle/>
          <a:p>
            <a:pPr algn="ctr"/>
            <a:r>
              <a:rPr lang="ru-RU" sz="3200" dirty="0"/>
              <a:t>Параметрические или </a:t>
            </a:r>
            <a:br>
              <a:rPr lang="ru-RU" sz="3200" dirty="0"/>
            </a:br>
            <a:r>
              <a:rPr lang="ru-RU" sz="3200" dirty="0"/>
              <a:t>непараметрические???</a:t>
            </a:r>
            <a:endParaRPr lang="ru-BY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468086-7BBC-F540-87D5-D9E41717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926" y="1985086"/>
            <a:ext cx="8703242" cy="42716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37623-4973-F540-8ED4-2795DB285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A312E1-105C-A046-9056-1AD119EBA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82" y="1534325"/>
            <a:ext cx="103251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514" y="230496"/>
            <a:ext cx="8335388" cy="1400530"/>
          </a:xfrm>
        </p:spPr>
        <p:txBody>
          <a:bodyPr/>
          <a:lstStyle/>
          <a:p>
            <a:pPr algn="ctr"/>
            <a:r>
              <a:rPr lang="ru-RU" sz="3200" dirty="0"/>
              <a:t>Сравнение средних значений</a:t>
            </a:r>
            <a:br>
              <a:rPr lang="ru-RU" sz="3200" dirty="0"/>
            </a:br>
            <a:r>
              <a:rPr lang="ru-RU" sz="3200" dirty="0"/>
              <a:t>(независимые / зависимые выборки)</a:t>
            </a:r>
            <a:br>
              <a:rPr lang="en-US" sz="3200" dirty="0"/>
            </a:br>
            <a:r>
              <a:rPr lang="ru-RU" sz="3200" dirty="0"/>
              <a:t>используется </a:t>
            </a:r>
            <a:r>
              <a:rPr lang="en-US" sz="3200" dirty="0"/>
              <a:t>t-test </a:t>
            </a:r>
            <a:r>
              <a:rPr lang="ru-RU" sz="3200" dirty="0"/>
              <a:t>Стьюдента</a:t>
            </a:r>
            <a:endParaRPr lang="ru-BY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37623-4973-F540-8ED4-2795DB2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A0CACF-AB77-2349-8865-CD1B84A5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81" y="2645178"/>
            <a:ext cx="5205451" cy="2782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2353A2-B3C5-2D42-814D-E2621736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51" y="2612583"/>
            <a:ext cx="4291445" cy="28148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5BD795-6FA0-B949-A959-F504BC40A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034" y="753680"/>
            <a:ext cx="9802887" cy="60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995" y="68473"/>
            <a:ext cx="9404723" cy="1400530"/>
          </a:xfrm>
        </p:spPr>
        <p:txBody>
          <a:bodyPr>
            <a:normAutofit/>
          </a:bodyPr>
          <a:lstStyle/>
          <a:p>
            <a:r>
              <a:rPr lang="ru-RU" sz="3200" dirty="0"/>
              <a:t>Сравнение ожидаемых и наблюдаемых значений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0896" y="18448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  Например…</a:t>
            </a:r>
          </a:p>
          <a:p>
            <a:r>
              <a:rPr lang="ru-RU" dirty="0"/>
              <a:t>после проведения рекламной компании</a:t>
            </a:r>
          </a:p>
          <a:p>
            <a:r>
              <a:rPr lang="ru-RU" dirty="0"/>
              <a:t>после изменение системы мотивации сотрудников</a:t>
            </a:r>
          </a:p>
          <a:p>
            <a:r>
              <a:rPr lang="ru-RU" dirty="0"/>
              <a:t>после смены руководства…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82" y="1484784"/>
            <a:ext cx="7699558" cy="526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45" y="1543857"/>
            <a:ext cx="5965111" cy="514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663952" y="2029660"/>
            <a:ext cx="295232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620BD-45BC-2A4B-B31C-22175A983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451" y="185632"/>
            <a:ext cx="10085065" cy="1400530"/>
          </a:xfrm>
        </p:spPr>
        <p:txBody>
          <a:bodyPr>
            <a:noAutofit/>
          </a:bodyPr>
          <a:lstStyle/>
          <a:p>
            <a:r>
              <a:rPr lang="ru-RU" sz="2800" dirty="0"/>
              <a:t>Сравнение средних независимых выборок Манна-Уитни, </a:t>
            </a:r>
            <a:r>
              <a:rPr lang="ru-RU" sz="2800" dirty="0" err="1"/>
              <a:t>Вальда</a:t>
            </a:r>
            <a:r>
              <a:rPr lang="ru-RU" sz="2800" dirty="0"/>
              <a:t>-Вольфовица, Колмогорова-Смирнова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44824"/>
            <a:ext cx="5210274" cy="4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97" y="1327500"/>
            <a:ext cx="11139681" cy="178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1" y="3172640"/>
            <a:ext cx="11152348" cy="175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0" y="5015343"/>
            <a:ext cx="11160789" cy="17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AE07A1-1800-9E4C-9F38-E0CE258C1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2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1049" y="770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Сравнение зависимых выборок – тест </a:t>
            </a:r>
            <a:r>
              <a:rPr lang="ru-RU" sz="3600" dirty="0" err="1"/>
              <a:t>Вилкоксона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16" y="1412777"/>
            <a:ext cx="3834291" cy="291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437113"/>
            <a:ext cx="59420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932" y="5631729"/>
            <a:ext cx="5942013" cy="114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DCF611-AA88-0441-B112-E855BDFC9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907" y="133795"/>
            <a:ext cx="7164251" cy="1400530"/>
          </a:xfrm>
        </p:spPr>
        <p:txBody>
          <a:bodyPr/>
          <a:lstStyle/>
          <a:p>
            <a:pPr algn="ctr"/>
            <a:r>
              <a:rPr lang="ru-RU" sz="3200" dirty="0"/>
              <a:t>Дисперсионный анализ</a:t>
            </a:r>
            <a:br>
              <a:rPr lang="ru-RU" sz="3200" dirty="0"/>
            </a:br>
            <a:r>
              <a:rPr lang="ru-RU" sz="3200" dirty="0"/>
              <a:t>(</a:t>
            </a:r>
            <a:r>
              <a:rPr lang="en-US" sz="3200" b="1" dirty="0"/>
              <a:t>ANOVA</a:t>
            </a:r>
            <a:r>
              <a:rPr lang="en-US" sz="3200" dirty="0"/>
              <a:t> / MANOVA)</a:t>
            </a:r>
            <a:endParaRPr lang="ru-BY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37623-4973-F540-8ED4-2795DB2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113A6-D098-674B-8A6C-65E555EA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50" y="2394065"/>
            <a:ext cx="4687350" cy="27682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FEA4A1-F3BE-4442-83C8-B2627F2E4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038" y="2768360"/>
            <a:ext cx="4365320" cy="17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3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8E358-C1BF-8742-81A7-1CA709E7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907" y="133795"/>
            <a:ext cx="7164251" cy="1400530"/>
          </a:xfrm>
        </p:spPr>
        <p:txBody>
          <a:bodyPr/>
          <a:lstStyle/>
          <a:p>
            <a:pPr algn="ctr"/>
            <a:r>
              <a:rPr lang="ru-RU" sz="3200" dirty="0"/>
              <a:t>Дисперсионный анализ</a:t>
            </a:r>
            <a:br>
              <a:rPr lang="ru-RU" sz="3200" dirty="0"/>
            </a:br>
            <a:r>
              <a:rPr lang="ru-RU" sz="3200" dirty="0"/>
              <a:t>(</a:t>
            </a:r>
            <a:r>
              <a:rPr lang="en-US" sz="3200" dirty="0"/>
              <a:t>ANOVA / </a:t>
            </a:r>
            <a:r>
              <a:rPr lang="en-US" sz="3200" b="1" dirty="0"/>
              <a:t>MANOVA</a:t>
            </a:r>
            <a:r>
              <a:rPr lang="en-US" sz="3200" dirty="0"/>
              <a:t>)</a:t>
            </a:r>
            <a:endParaRPr lang="ru-BY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637623-4973-F540-8ED4-2795DB28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144DA2-852E-4642-B96E-31B703B8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9" y="1980027"/>
            <a:ext cx="5322460" cy="11679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D8276-0A57-5F4D-9107-30CDD5A51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133" y="1578593"/>
            <a:ext cx="5277212" cy="2084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9109CE-9D21-7649-A66A-24259C29E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542" y="3593667"/>
            <a:ext cx="4250326" cy="23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5565" y="42787"/>
            <a:ext cx="9404723" cy="1400530"/>
          </a:xfrm>
        </p:spPr>
        <p:txBody>
          <a:bodyPr/>
          <a:lstStyle/>
          <a:p>
            <a:r>
              <a:rPr lang="ru-RU" dirty="0"/>
              <a:t>Корреляция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378" y="1039244"/>
            <a:ext cx="6366867" cy="556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B8058-9BF9-3A47-874F-66171AEA1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7166" y="228271"/>
            <a:ext cx="9404723" cy="1400530"/>
          </a:xfrm>
        </p:spPr>
        <p:txBody>
          <a:bodyPr/>
          <a:lstStyle/>
          <a:p>
            <a:r>
              <a:rPr lang="ru-RU" dirty="0"/>
              <a:t>Корреляция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552" y="1340769"/>
            <a:ext cx="8229600" cy="4525963"/>
          </a:xfrm>
        </p:spPr>
        <p:txBody>
          <a:bodyPr/>
          <a:lstStyle/>
          <a:p>
            <a:r>
              <a:rPr lang="ru-RU" dirty="0"/>
              <a:t>Линейная корреляция </a:t>
            </a:r>
            <a:r>
              <a:rPr lang="en-US" dirty="0"/>
              <a:t>r </a:t>
            </a:r>
            <a:r>
              <a:rPr lang="ru-RU" dirty="0"/>
              <a:t>Пирсона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13" y="1916832"/>
            <a:ext cx="5290715" cy="461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EBB0F-6509-5C4C-8FAB-0C8F202E8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94" y="0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55" y="215175"/>
            <a:ext cx="9404723" cy="1400530"/>
          </a:xfrm>
        </p:spPr>
        <p:txBody>
          <a:bodyPr/>
          <a:lstStyle/>
          <a:p>
            <a:r>
              <a:rPr lang="ru-BY" dirty="0"/>
              <a:t>План научного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E2E9-AD0C-DE45-A363-FA9B58C4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72" y="2052918"/>
            <a:ext cx="8946541" cy="4195481"/>
          </a:xfrm>
        </p:spPr>
        <p:txBody>
          <a:bodyPr>
            <a:normAutofit/>
          </a:bodyPr>
          <a:lstStyle/>
          <a:p>
            <a:r>
              <a:rPr lang="ru-BY" dirty="0"/>
              <a:t>Выбор направления </a:t>
            </a:r>
          </a:p>
          <a:p>
            <a:r>
              <a:rPr lang="ru-BY" dirty="0"/>
              <a:t>Формулировка проблемы</a:t>
            </a:r>
          </a:p>
          <a:p>
            <a:r>
              <a:rPr lang="ru-BY" dirty="0"/>
              <a:t>Формулировка гипотезы</a:t>
            </a:r>
          </a:p>
          <a:p>
            <a:endParaRPr lang="ru-BY" dirty="0"/>
          </a:p>
        </p:txBody>
      </p:sp>
      <p:sp>
        <p:nvSpPr>
          <p:cNvPr id="9" name="Горизонтальный свиток 8">
            <a:extLst>
              <a:ext uri="{FF2B5EF4-FFF2-40B4-BE49-F238E27FC236}">
                <a16:creationId xmlns:a16="http://schemas.microsoft.com/office/drawing/2014/main" id="{ADF34158-EF3E-B74E-BCDA-FFA570C9289F}"/>
              </a:ext>
            </a:extLst>
          </p:cNvPr>
          <p:cNvSpPr/>
          <p:nvPr/>
        </p:nvSpPr>
        <p:spPr>
          <a:xfrm>
            <a:off x="4916771" y="1273634"/>
            <a:ext cx="6955437" cy="44675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dirty="0"/>
              <a:t>Гипотеза – научное предположение </a:t>
            </a:r>
          </a:p>
          <a:p>
            <a:pPr algn="ctr"/>
            <a:r>
              <a:rPr lang="ru-BY" dirty="0"/>
              <a:t>Должна быть конкретна, проверяема, иметь научное обоснование (гипотеза, которая оказывается ложной не теряет своей ценности!!!)</a:t>
            </a:r>
          </a:p>
          <a:p>
            <a:pPr algn="ctr"/>
            <a:endParaRPr lang="ru-BY" sz="1000" dirty="0"/>
          </a:p>
          <a:p>
            <a:pPr algn="ctr"/>
            <a:r>
              <a:rPr lang="ru-BY" sz="1600" i="1" dirty="0"/>
              <a:t>Использование разработанного метода организации тренировочного процесса повысит уровень  мотивации спортсменов, снизит утомляемость при сохранении общего тренировочного эффекта за счет…</a:t>
            </a:r>
          </a:p>
          <a:p>
            <a:pPr algn="ctr"/>
            <a:r>
              <a:rPr lang="ru-BY" sz="1600" i="1" dirty="0"/>
              <a:t>…</a:t>
            </a:r>
          </a:p>
          <a:p>
            <a:pPr algn="ctr"/>
            <a:r>
              <a:rPr lang="ru-BY" sz="1600" i="1" dirty="0"/>
              <a:t>Наибольшей информативностью на этапе отдобра в группы спортивного совершенствования обладают следующие тесты двигательных способностей…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D283A5-A0A8-A044-8E35-8DCB48CB1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86" y="3429000"/>
            <a:ext cx="3404538" cy="3069954"/>
          </a:xfrm>
          <a:prstGeom prst="rect">
            <a:avLst/>
          </a:prstGeom>
        </p:spPr>
      </p:pic>
      <p:sp>
        <p:nvSpPr>
          <p:cNvPr id="11" name="Выноска-облако 10">
            <a:extLst>
              <a:ext uri="{FF2B5EF4-FFF2-40B4-BE49-F238E27FC236}">
                <a16:creationId xmlns:a16="http://schemas.microsoft.com/office/drawing/2014/main" id="{E4B22874-39CD-C647-B941-607B5B32B035}"/>
              </a:ext>
            </a:extLst>
          </p:cNvPr>
          <p:cNvSpPr/>
          <p:nvPr/>
        </p:nvSpPr>
        <p:spPr>
          <a:xfrm>
            <a:off x="3507698" y="1615705"/>
            <a:ext cx="5477368" cy="3683586"/>
          </a:xfrm>
          <a:prstGeom prst="cloudCallout">
            <a:avLst>
              <a:gd name="adj1" fmla="val 51071"/>
              <a:gd name="adj2" fmla="val 551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"Никто не делает ошибок чаще, чем я. Но я делаю их быстро и много, и таким образом быстро нахожу правильное решение."</a:t>
            </a:r>
            <a:endParaRPr lang="ru-BY" sz="2800" dirty="0"/>
          </a:p>
        </p:txBody>
      </p:sp>
    </p:spTree>
    <p:extLst>
      <p:ext uri="{BB962C8B-B14F-4D97-AF65-F5344CB8AC3E}">
        <p14:creationId xmlns:p14="http://schemas.microsoft.com/office/powerpoint/2010/main" val="18797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9" grpId="1" animBg="1"/>
      <p:bldP spid="11" grpId="0" animBg="1"/>
      <p:bldP spid="1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278" y="294277"/>
            <a:ext cx="9404723" cy="1400530"/>
          </a:xfrm>
        </p:spPr>
        <p:txBody>
          <a:bodyPr/>
          <a:lstStyle/>
          <a:p>
            <a:r>
              <a:rPr lang="ru-RU" dirty="0"/>
              <a:t>Корреляции и выбросы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340769"/>
            <a:ext cx="38004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3573016"/>
            <a:ext cx="37623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A775B-B649-1144-90D5-4B5356894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773" y="95272"/>
            <a:ext cx="9404723" cy="1400530"/>
          </a:xfrm>
        </p:spPr>
        <p:txBody>
          <a:bodyPr>
            <a:normAutofit/>
          </a:bodyPr>
          <a:lstStyle/>
          <a:p>
            <a:r>
              <a:rPr lang="ru-RU" dirty="0"/>
              <a:t>Корреляции и неоднородные группы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1484785"/>
            <a:ext cx="38766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72" y="3645024"/>
            <a:ext cx="39909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D6EE18-EB04-C642-8240-2A53539E8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1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773" y="152297"/>
            <a:ext cx="9404723" cy="1400530"/>
          </a:xfrm>
        </p:spPr>
        <p:txBody>
          <a:bodyPr/>
          <a:lstStyle/>
          <a:p>
            <a:r>
              <a:rPr lang="ru-RU" dirty="0"/>
              <a:t>Нелинейные зависимости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Линия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Полином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en-US" dirty="0"/>
              <a:t>5 </a:t>
            </a:r>
            <a:r>
              <a:rPr lang="ru-RU" dirty="0"/>
              <a:t>порядка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167" y="1052736"/>
            <a:ext cx="4276323" cy="282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5" y="4038600"/>
            <a:ext cx="48672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4CD5F8-95B8-4D4F-95E6-3C15C02E9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9B522-50E3-F44A-B471-3B4666A7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7D6B4D-FEB1-3B41-AE44-4A19E643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153EB7-4BC1-324E-B335-D23339159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" y="752651"/>
            <a:ext cx="11909367" cy="54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E17D-582F-5E49-BD7E-BBE8D412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275" y="306367"/>
            <a:ext cx="9404723" cy="1400530"/>
          </a:xfrm>
        </p:spPr>
        <p:txBody>
          <a:bodyPr/>
          <a:lstStyle/>
          <a:p>
            <a:r>
              <a:rPr lang="ru-BY" dirty="0"/>
              <a:t>Факторный анализ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C3BD5-3E09-7F41-98DF-394B83C03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BY" dirty="0"/>
              <a:t>Определение связей между переменными</a:t>
            </a:r>
          </a:p>
          <a:p>
            <a:endParaRPr lang="ru-BY" dirty="0"/>
          </a:p>
          <a:p>
            <a:r>
              <a:rPr lang="ru-BY" dirty="0"/>
              <a:t>Сокращение числа переменных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FA622-6816-B448-91E2-242E28B5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D1B569-4D3D-6F4B-BBFE-09D532B7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86" y="193833"/>
            <a:ext cx="4237716" cy="640058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906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E17D-582F-5E49-BD7E-BBE8D412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646" y="294277"/>
            <a:ext cx="9404723" cy="1400530"/>
          </a:xfrm>
        </p:spPr>
        <p:txBody>
          <a:bodyPr/>
          <a:lstStyle/>
          <a:p>
            <a:r>
              <a:rPr lang="ru-RU" dirty="0"/>
              <a:t>Множественная регрессия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C3BD5-3E09-7F41-98DF-394B83C03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13" y="1537529"/>
            <a:ext cx="8946541" cy="419548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Состоит в анализе связи между несколькими независимыми переменными (называемыми также регрессорами или предикторами) и зависимой переменной</a:t>
            </a:r>
          </a:p>
          <a:p>
            <a:r>
              <a:rPr lang="ru-RU" dirty="0">
                <a:solidFill>
                  <a:schemeClr val="tx2"/>
                </a:solidFill>
              </a:rPr>
              <a:t>Например, связь между уровнем развития силы, скоростно-силовых качеств, анаэробной и аэробной выносливости, гибкости и т.д. и соревновательным результатом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Результат = 10 + 0,1*сила+0,3*скорость+0,4*выносливость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D0AA13-E385-FC4F-B35A-A3015EF4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55B053-8A90-614E-A2D0-B76C633AF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13" y="3840480"/>
            <a:ext cx="8459144" cy="8581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1548BD-373C-F44F-913F-D6B4AF3DB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812" y="1336696"/>
            <a:ext cx="8651335" cy="53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3675" y="134633"/>
            <a:ext cx="9404723" cy="1400530"/>
          </a:xfrm>
        </p:spPr>
        <p:txBody>
          <a:bodyPr/>
          <a:lstStyle/>
          <a:p>
            <a:r>
              <a:rPr lang="ru-RU" dirty="0"/>
              <a:t>Временные ряды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Систематическая составляющая</a:t>
            </a:r>
          </a:p>
          <a:p>
            <a:r>
              <a:rPr lang="ru-RU" dirty="0"/>
              <a:t>Случайный шум 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88" y="1234449"/>
            <a:ext cx="841862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06" y="816273"/>
            <a:ext cx="8903206" cy="599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37074F-88C0-E840-AA3E-437CE70CD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CB8787-7986-F54C-B648-D4EE4127A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042" y="809988"/>
            <a:ext cx="9900646" cy="5978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74" y="1556083"/>
            <a:ext cx="6346037" cy="7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E17D-582F-5E49-BD7E-BBE8D412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897" y="170666"/>
            <a:ext cx="9404723" cy="1400530"/>
          </a:xfrm>
        </p:spPr>
        <p:txBody>
          <a:bodyPr/>
          <a:lstStyle/>
          <a:p>
            <a:r>
              <a:rPr lang="ru-BY" dirty="0"/>
              <a:t>Кластерный анализ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C3BD5-3E09-7F41-98DF-394B83C03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6692D6-EF21-9148-B964-BBCA82B2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22979-44E2-8348-BCED-6746E5F2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75" y="1014150"/>
            <a:ext cx="9213050" cy="572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8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E17D-582F-5E49-BD7E-BBE8D412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908" y="229842"/>
            <a:ext cx="9404723" cy="1400530"/>
          </a:xfrm>
        </p:spPr>
        <p:txBody>
          <a:bodyPr/>
          <a:lstStyle/>
          <a:p>
            <a:r>
              <a:rPr lang="ru-BY" dirty="0"/>
              <a:t>Анализ выживаемости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C3BD5-3E09-7F41-98DF-394B83C03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Изначально – оценка продолжительности жизни пациента    после операции, болезни</a:t>
            </a:r>
          </a:p>
          <a:p>
            <a:r>
              <a:rPr lang="ru-RU" dirty="0"/>
              <a:t>Как долго человек будет заниматься спортом</a:t>
            </a:r>
          </a:p>
          <a:p>
            <a:r>
              <a:rPr lang="ru-RU" sz="2000" dirty="0"/>
              <a:t>Какой будет процент «отсева» из тренировочной группы</a:t>
            </a:r>
          </a:p>
          <a:p>
            <a:r>
              <a:rPr lang="ru-RU" dirty="0"/>
              <a:t>Сколько спортсменов перейдут на следующий этап</a:t>
            </a:r>
            <a:endParaRPr lang="ru-RU" sz="2000" dirty="0"/>
          </a:p>
          <a:p>
            <a:r>
              <a:rPr lang="ru-RU" dirty="0"/>
              <a:t>С какой вероятностью команду покинет определенное количество игроков и т.д.</a:t>
            </a:r>
            <a:endParaRPr lang="ru-RU" sz="2000" dirty="0"/>
          </a:p>
          <a:p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D0AA13-E385-FC4F-B35A-A3015EF4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" y="32867"/>
            <a:ext cx="1059067" cy="1303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10BA8-7082-B341-8584-5DAF6F5F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99" y="1730122"/>
            <a:ext cx="8624138" cy="44711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C613D-D037-E94F-B274-250E55626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012" y="1630372"/>
            <a:ext cx="2860985" cy="16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портивная наука абстрактное темный фон ДНК, химия, физика, ИИ, динамика">
            <a:extLst>
              <a:ext uri="{FF2B5EF4-FFF2-40B4-BE49-F238E27FC236}">
                <a16:creationId xmlns:a16="http://schemas.microsoft.com/office/drawing/2014/main" id="{E8E718B5-AF96-FF4C-AC40-FA57AB5B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1" y="35312"/>
            <a:ext cx="12311921" cy="68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2329" y="2977237"/>
            <a:ext cx="10507342" cy="1655762"/>
          </a:xfrm>
          <a:noFill/>
        </p:spPr>
        <p:txBody>
          <a:bodyPr>
            <a:noAutofit/>
          </a:bodyPr>
          <a:lstStyle/>
          <a:p>
            <a:pPr indent="450215" algn="ctr"/>
            <a:r>
              <a:rPr lang="ru-RU" sz="5400" b="1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Методология спортивной науки + методы анализа исследовательских данных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1039" y="5246111"/>
            <a:ext cx="10454790" cy="64825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 «Белорусский государственный университет физической культуры»</a:t>
            </a: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Разуванов Владимир </a:t>
            </a:r>
            <a:r>
              <a:rPr lang="ru-RU" b="1" dirty="0" err="1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михайлович</a:t>
            </a:r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29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94" y="0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55" y="215175"/>
            <a:ext cx="9404723" cy="1400530"/>
          </a:xfrm>
        </p:spPr>
        <p:txBody>
          <a:bodyPr/>
          <a:lstStyle/>
          <a:p>
            <a:r>
              <a:rPr lang="ru-BY" dirty="0"/>
              <a:t>План научного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E2E9-AD0C-DE45-A363-FA9B58C4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72" y="2052918"/>
            <a:ext cx="8946541" cy="4195481"/>
          </a:xfrm>
        </p:spPr>
        <p:txBody>
          <a:bodyPr>
            <a:normAutofit/>
          </a:bodyPr>
          <a:lstStyle/>
          <a:p>
            <a:r>
              <a:rPr lang="ru-BY" dirty="0"/>
              <a:t>Выбор направления </a:t>
            </a:r>
          </a:p>
          <a:p>
            <a:r>
              <a:rPr lang="ru-BY" dirty="0"/>
              <a:t>Формулировка проблемы</a:t>
            </a:r>
          </a:p>
          <a:p>
            <a:r>
              <a:rPr lang="ru-BY" dirty="0"/>
              <a:t>Формулировка гипотезы</a:t>
            </a:r>
          </a:p>
          <a:p>
            <a:r>
              <a:rPr lang="ru-BY" dirty="0"/>
              <a:t>Опреледение объекта</a:t>
            </a:r>
          </a:p>
          <a:p>
            <a:r>
              <a:rPr lang="ru-BY" dirty="0"/>
              <a:t>Определение предмета</a:t>
            </a:r>
          </a:p>
          <a:p>
            <a:endParaRPr lang="ru-BY" dirty="0"/>
          </a:p>
        </p:txBody>
      </p:sp>
      <p:sp>
        <p:nvSpPr>
          <p:cNvPr id="8" name="Горизонтальный свиток 7">
            <a:extLst>
              <a:ext uri="{FF2B5EF4-FFF2-40B4-BE49-F238E27FC236}">
                <a16:creationId xmlns:a16="http://schemas.microsoft.com/office/drawing/2014/main" id="{41FF3A98-C5DD-A948-BF9B-078BA1C501B8}"/>
              </a:ext>
            </a:extLst>
          </p:cNvPr>
          <p:cNvSpPr/>
          <p:nvPr/>
        </p:nvSpPr>
        <p:spPr>
          <a:xfrm>
            <a:off x="4744298" y="1076339"/>
            <a:ext cx="6955437" cy="446759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Объект исследования – явление или процесс!!!</a:t>
            </a:r>
          </a:p>
          <a:p>
            <a:pPr algn="ctr"/>
            <a:r>
              <a:rPr lang="ru-BY" sz="1600" i="1" dirty="0"/>
              <a:t>Ни человек, ни студент, ни мышка с кошкой не могут выступать в качестве объекта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Например:   «Мотивация к занятиям физической культурой и спортом у студентов непрофильных вузов»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«Формирование груповой сплоченности в профессиональных футбольных клубах»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«Движение </a:t>
            </a:r>
            <a:r>
              <a:rPr lang="en-US" sz="1600" i="1" dirty="0"/>
              <a:t>Fair Play </a:t>
            </a:r>
            <a:r>
              <a:rPr lang="ru-RU" sz="1600" i="1" dirty="0"/>
              <a:t>и его влияние на современные Олимпийские игры»</a:t>
            </a:r>
            <a:endParaRPr lang="ru-BY" sz="1600" i="1" dirty="0"/>
          </a:p>
        </p:txBody>
      </p:sp>
      <p:sp>
        <p:nvSpPr>
          <p:cNvPr id="12" name="Горизонтальный свиток 11">
            <a:extLst>
              <a:ext uri="{FF2B5EF4-FFF2-40B4-BE49-F238E27FC236}">
                <a16:creationId xmlns:a16="http://schemas.microsoft.com/office/drawing/2014/main" id="{88623857-05D8-6942-B303-7D5BA5A08B78}"/>
              </a:ext>
            </a:extLst>
          </p:cNvPr>
          <p:cNvSpPr/>
          <p:nvPr/>
        </p:nvSpPr>
        <p:spPr>
          <a:xfrm>
            <a:off x="4852126" y="1240700"/>
            <a:ext cx="6955437" cy="5280551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Предмет исследования – часть объекта, непосредственно рассматриваемая в контексте данного исследования – тоже явление или процесс!!!!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Например:   «Социально-психологические факторы мотивация к занятиям физической культурой и спортом у студентов непрофильных вузов»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«Организационно-методические аспекты формирования груповой сплоченности в профессиональных футбольных клубах»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«Изменение нормативно-правового регулирования олиапийского движение под влиянием </a:t>
            </a:r>
            <a:r>
              <a:rPr lang="en-US" sz="1600" i="1" dirty="0"/>
              <a:t>Fair Play</a:t>
            </a:r>
            <a:r>
              <a:rPr lang="ru-RU" sz="1600" i="1" dirty="0"/>
              <a:t>»</a:t>
            </a:r>
            <a:endParaRPr lang="ru-BY" sz="1600" i="1" dirty="0"/>
          </a:p>
        </p:txBody>
      </p:sp>
    </p:spTree>
    <p:extLst>
      <p:ext uri="{BB962C8B-B14F-4D97-AF65-F5344CB8AC3E}">
        <p14:creationId xmlns:p14="http://schemas.microsoft.com/office/powerpoint/2010/main" val="701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12" grpId="0" animBg="1"/>
      <p:bldP spid="1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B024EA5-5D27-B442-83A4-AED99A4F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921" y="74821"/>
            <a:ext cx="7180158" cy="918951"/>
          </a:xfrm>
        </p:spPr>
        <p:txBody>
          <a:bodyPr/>
          <a:lstStyle/>
          <a:p>
            <a:r>
              <a:rPr lang="ru-RU" sz="3600" b="1" dirty="0"/>
              <a:t>Будущее спортивной науки</a:t>
            </a:r>
          </a:p>
        </p:txBody>
      </p:sp>
      <p:pic>
        <p:nvPicPr>
          <p:cNvPr id="47118" name="Picture 14" descr="будущее спорта: биотехнологии - изображение днк, crisprcas">
            <a:extLst>
              <a:ext uri="{FF2B5EF4-FFF2-40B4-BE49-F238E27FC236}">
                <a16:creationId xmlns:a16="http://schemas.microsoft.com/office/drawing/2014/main" id="{A6787002-C0E8-9C46-937F-5976C9EF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7" y="2838137"/>
            <a:ext cx="2766346" cy="27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4" name="Picture 20" descr="будущее спорта: VR и дополненная реальность">
            <a:extLst>
              <a:ext uri="{FF2B5EF4-FFF2-40B4-BE49-F238E27FC236}">
                <a16:creationId xmlns:a16="http://schemas.microsoft.com/office/drawing/2014/main" id="{0639F323-A9A1-E144-BB02-646B9B3A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05" y="973121"/>
            <a:ext cx="3464561" cy="34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6" name="Picture 22" descr="будущее спорта: киберспорт">
            <a:extLst>
              <a:ext uri="{FF2B5EF4-FFF2-40B4-BE49-F238E27FC236}">
                <a16:creationId xmlns:a16="http://schemas.microsoft.com/office/drawing/2014/main" id="{5C1CC7D5-EB34-9C42-AEEE-3ED90B3F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33" y="3206533"/>
            <a:ext cx="3464561" cy="34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30" name="Picture 26" descr="будущее спорта: виртуальный коучинг">
            <a:extLst>
              <a:ext uri="{FF2B5EF4-FFF2-40B4-BE49-F238E27FC236}">
                <a16:creationId xmlns:a16="http://schemas.microsoft.com/office/drawing/2014/main" id="{F48EB21D-E6E4-FA4E-B212-39BC1FDD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76" y="1118407"/>
            <a:ext cx="4176252" cy="41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8" name="Picture 24" descr="будущее спорта: инклюзивный спорт">
            <a:extLst>
              <a:ext uri="{FF2B5EF4-FFF2-40B4-BE49-F238E27FC236}">
                <a16:creationId xmlns:a16="http://schemas.microsoft.com/office/drawing/2014/main" id="{31BCBB4A-AC3F-1146-A209-D9D4228B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20" y="2688474"/>
            <a:ext cx="3498416" cy="34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1DF6D8-82EA-F247-8B63-B22E94678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9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271" y="2788320"/>
            <a:ext cx="6625545" cy="1400530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F0501D-C45C-5E41-8619-669CF0DB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2" y="13199"/>
            <a:ext cx="1059067" cy="13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72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портивная наука абстрактное темный фон ДНК, химия, физика, ИИ, динамика">
            <a:extLst>
              <a:ext uri="{FF2B5EF4-FFF2-40B4-BE49-F238E27FC236}">
                <a16:creationId xmlns:a16="http://schemas.microsoft.com/office/drawing/2014/main" id="{E8E718B5-AF96-FF4C-AC40-FA57AB5B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1" y="35312"/>
            <a:ext cx="12311921" cy="68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2329" y="2977237"/>
            <a:ext cx="10507342" cy="1655762"/>
          </a:xfrm>
          <a:noFill/>
        </p:spPr>
        <p:txBody>
          <a:bodyPr>
            <a:noAutofit/>
          </a:bodyPr>
          <a:lstStyle/>
          <a:p>
            <a:pPr indent="450215" algn="ctr"/>
            <a:r>
              <a:rPr lang="ru-RU" sz="5400" b="1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Методология спортивной науки + методы анализа исследовательских данных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1039" y="5246111"/>
            <a:ext cx="10454790" cy="64825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 «Белорусский государственный университет физической культуры»</a:t>
            </a: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Разуванов Владимир </a:t>
            </a:r>
            <a:r>
              <a:rPr lang="ru-RU" b="1" dirty="0" err="1">
                <a:solidFill>
                  <a:srgbClr val="00B05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михайлович</a:t>
            </a:r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solidFill>
                <a:srgbClr val="00B05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56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94" y="0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55" y="215175"/>
            <a:ext cx="9404723" cy="1400530"/>
          </a:xfrm>
        </p:spPr>
        <p:txBody>
          <a:bodyPr/>
          <a:lstStyle/>
          <a:p>
            <a:r>
              <a:rPr lang="ru-BY" dirty="0"/>
              <a:t>План научного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E2E9-AD0C-DE45-A363-FA9B58C4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72" y="2052918"/>
            <a:ext cx="8946541" cy="4195481"/>
          </a:xfrm>
        </p:spPr>
        <p:txBody>
          <a:bodyPr>
            <a:normAutofit/>
          </a:bodyPr>
          <a:lstStyle/>
          <a:p>
            <a:r>
              <a:rPr lang="ru-BY" dirty="0"/>
              <a:t>Выбор направления </a:t>
            </a:r>
          </a:p>
          <a:p>
            <a:r>
              <a:rPr lang="ru-BY" dirty="0"/>
              <a:t>Формулировка проблемы</a:t>
            </a:r>
          </a:p>
          <a:p>
            <a:r>
              <a:rPr lang="ru-BY" dirty="0"/>
              <a:t>Формулировка гипотезы</a:t>
            </a:r>
          </a:p>
          <a:p>
            <a:r>
              <a:rPr lang="ru-BY" dirty="0"/>
              <a:t>Опреледение объекта</a:t>
            </a:r>
          </a:p>
          <a:p>
            <a:r>
              <a:rPr lang="ru-BY" dirty="0"/>
              <a:t>Определение предмета</a:t>
            </a:r>
          </a:p>
          <a:p>
            <a:endParaRPr lang="ru-BY" dirty="0"/>
          </a:p>
        </p:txBody>
      </p:sp>
      <p:sp>
        <p:nvSpPr>
          <p:cNvPr id="8" name="Горизонтальный свиток 7">
            <a:extLst>
              <a:ext uri="{FF2B5EF4-FFF2-40B4-BE49-F238E27FC236}">
                <a16:creationId xmlns:a16="http://schemas.microsoft.com/office/drawing/2014/main" id="{41FF3A98-C5DD-A948-BF9B-078BA1C501B8}"/>
              </a:ext>
            </a:extLst>
          </p:cNvPr>
          <p:cNvSpPr/>
          <p:nvPr/>
        </p:nvSpPr>
        <p:spPr>
          <a:xfrm>
            <a:off x="201876" y="310924"/>
            <a:ext cx="5924631" cy="62343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Объект исследования – явление или процесс!!!</a:t>
            </a:r>
          </a:p>
          <a:p>
            <a:pPr algn="ctr"/>
            <a:r>
              <a:rPr lang="ru-BY" sz="1600" i="1" dirty="0"/>
              <a:t>Ни человек, ни студент, ни мышка с кошкой не могут выступать в качестве объекта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Например:   «Мотивация к занятиям физической культурой и спортом у студентов непрофильных вузов»</a:t>
            </a:r>
          </a:p>
          <a:p>
            <a:pPr algn="ctr"/>
            <a:endParaRPr lang="ru-BY" sz="1600" i="1" dirty="0"/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«Формирование груповой сплоченности в профессиональных футбольных клубах»</a:t>
            </a:r>
          </a:p>
          <a:p>
            <a:pPr algn="ctr"/>
            <a:endParaRPr lang="ru-BY" sz="1600" i="1" dirty="0"/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«Движение </a:t>
            </a:r>
            <a:r>
              <a:rPr lang="en-US" sz="1600" i="1" dirty="0"/>
              <a:t>Fair Play </a:t>
            </a:r>
            <a:r>
              <a:rPr lang="ru-RU" sz="1600" i="1" dirty="0"/>
              <a:t>и его влияние на современные Олимпийские игры»</a:t>
            </a:r>
            <a:endParaRPr lang="ru-BY" sz="1600" i="1" dirty="0"/>
          </a:p>
        </p:txBody>
      </p:sp>
      <p:sp>
        <p:nvSpPr>
          <p:cNvPr id="12" name="Горизонтальный свиток 11">
            <a:extLst>
              <a:ext uri="{FF2B5EF4-FFF2-40B4-BE49-F238E27FC236}">
                <a16:creationId xmlns:a16="http://schemas.microsoft.com/office/drawing/2014/main" id="{88623857-05D8-6942-B303-7D5BA5A08B78}"/>
              </a:ext>
            </a:extLst>
          </p:cNvPr>
          <p:cNvSpPr/>
          <p:nvPr/>
        </p:nvSpPr>
        <p:spPr>
          <a:xfrm>
            <a:off x="5855725" y="298302"/>
            <a:ext cx="6172753" cy="6559698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Предмет исследования – часть объекта, непосредственно рассматриваемая в контексте данного исследования – тоже явление или процесс!!!!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Например:   «Социально-психологические факторы мотивация к занятиям физической культурой и спортом у студентов непрофильных вузов»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«Организационно-методические аспекты формирования груповой сплоченности в профессиональных футбольных клубах»</a:t>
            </a:r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«Изменение нормативно-правового регулирования олиапийского движение под влиянием </a:t>
            </a:r>
            <a:r>
              <a:rPr lang="en-US" sz="1600" i="1" dirty="0"/>
              <a:t>Fair Play</a:t>
            </a:r>
            <a:r>
              <a:rPr lang="ru-RU" sz="1600" i="1" dirty="0"/>
              <a:t>»</a:t>
            </a:r>
            <a:endParaRPr lang="ru-BY" sz="1600" i="1" dirty="0"/>
          </a:p>
        </p:txBody>
      </p:sp>
    </p:spTree>
    <p:extLst>
      <p:ext uri="{BB962C8B-B14F-4D97-AF65-F5344CB8AC3E}">
        <p14:creationId xmlns:p14="http://schemas.microsoft.com/office/powerpoint/2010/main" val="4249627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94" y="28680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55" y="215175"/>
            <a:ext cx="9404723" cy="1400530"/>
          </a:xfrm>
        </p:spPr>
        <p:txBody>
          <a:bodyPr/>
          <a:lstStyle/>
          <a:p>
            <a:r>
              <a:rPr lang="ru-BY" dirty="0"/>
              <a:t>План научного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E2E9-AD0C-DE45-A363-FA9B58C4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72" y="2052918"/>
            <a:ext cx="8946541" cy="4195481"/>
          </a:xfrm>
        </p:spPr>
        <p:txBody>
          <a:bodyPr>
            <a:normAutofit/>
          </a:bodyPr>
          <a:lstStyle/>
          <a:p>
            <a:r>
              <a:rPr lang="ru-BY" dirty="0"/>
              <a:t>Выбор направления </a:t>
            </a:r>
          </a:p>
          <a:p>
            <a:r>
              <a:rPr lang="ru-BY" dirty="0"/>
              <a:t>Формулировка проблемы</a:t>
            </a:r>
          </a:p>
          <a:p>
            <a:r>
              <a:rPr lang="ru-BY" dirty="0"/>
              <a:t>Формулировка гипотезы</a:t>
            </a:r>
          </a:p>
          <a:p>
            <a:r>
              <a:rPr lang="ru-BY" dirty="0"/>
              <a:t>Опреледение объекта</a:t>
            </a:r>
          </a:p>
          <a:p>
            <a:r>
              <a:rPr lang="ru-BY" dirty="0"/>
              <a:t>Определение предмета</a:t>
            </a:r>
          </a:p>
          <a:p>
            <a:r>
              <a:rPr lang="ru-BY" dirty="0"/>
              <a:t>Формулировка цели</a:t>
            </a:r>
          </a:p>
          <a:p>
            <a:r>
              <a:rPr lang="ru-BY" dirty="0"/>
              <a:t>Формулировка задач</a:t>
            </a:r>
          </a:p>
          <a:p>
            <a:pPr marL="0" indent="0">
              <a:buNone/>
            </a:pPr>
            <a:endParaRPr lang="ru-BY" dirty="0"/>
          </a:p>
        </p:txBody>
      </p:sp>
      <p:sp>
        <p:nvSpPr>
          <p:cNvPr id="7" name="Горизонтальный свиток 6">
            <a:extLst>
              <a:ext uri="{FF2B5EF4-FFF2-40B4-BE49-F238E27FC236}">
                <a16:creationId xmlns:a16="http://schemas.microsoft.com/office/drawing/2014/main" id="{114095ED-85E2-284C-BE84-DC0AD552E051}"/>
              </a:ext>
            </a:extLst>
          </p:cNvPr>
          <p:cNvSpPr/>
          <p:nvPr/>
        </p:nvSpPr>
        <p:spPr>
          <a:xfrm>
            <a:off x="4852126" y="809470"/>
            <a:ext cx="6955437" cy="46267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BY" b="1" dirty="0"/>
              <a:t>Цель исследования  </a:t>
            </a:r>
            <a:r>
              <a:rPr lang="ru-RU" b="1" dirty="0"/>
              <a:t>формулируется в виде утверждения, которое отражает основную направленность работы. Цель должна быть ясной и конкретной, непосредственно связанной с объектом исследования</a:t>
            </a:r>
            <a:endParaRPr lang="ru-BY" b="1" dirty="0"/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Например:   «</a:t>
            </a:r>
            <a:r>
              <a:rPr lang="ru-RU" dirty="0"/>
              <a:t>Разработать и экспериментально апробировать систему критериев эффективности тренировочного процесса биатлонистов высокого класса в годичном и многолетнем циклах подготовки</a:t>
            </a:r>
            <a:r>
              <a:rPr lang="ru-BY" sz="1600" i="1" dirty="0"/>
              <a:t>»</a:t>
            </a:r>
          </a:p>
          <a:p>
            <a:pPr algn="ctr"/>
            <a:endParaRPr lang="ru-BY" sz="1600" i="1" dirty="0"/>
          </a:p>
        </p:txBody>
      </p:sp>
      <p:sp>
        <p:nvSpPr>
          <p:cNvPr id="9" name="Горизонтальный свиток 8">
            <a:extLst>
              <a:ext uri="{FF2B5EF4-FFF2-40B4-BE49-F238E27FC236}">
                <a16:creationId xmlns:a16="http://schemas.microsoft.com/office/drawing/2014/main" id="{248FD8D9-5300-E645-B995-4AF20106AE62}"/>
              </a:ext>
            </a:extLst>
          </p:cNvPr>
          <p:cNvSpPr/>
          <p:nvPr/>
        </p:nvSpPr>
        <p:spPr>
          <a:xfrm>
            <a:off x="4287187" y="-179881"/>
            <a:ext cx="7699766" cy="68941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Задачи научного исследования - конкретные действия, шаги, работы, которые необходимо выполнить для достижения поставленной цели. Задачи должны быть логически связаны между собой и с целью исследования.</a:t>
            </a:r>
            <a:endParaRPr lang="ru-BY" sz="1600" i="1" dirty="0"/>
          </a:p>
          <a:p>
            <a:pPr algn="ctr"/>
            <a:endParaRPr lang="ru-BY" sz="1600" i="1" dirty="0"/>
          </a:p>
          <a:p>
            <a:pPr algn="ctr"/>
            <a:r>
              <a:rPr lang="ru-BY" sz="1600" i="1" dirty="0"/>
              <a:t>Например:  </a:t>
            </a:r>
          </a:p>
          <a:p>
            <a:r>
              <a:rPr lang="ru-BY" sz="1600" i="1" dirty="0"/>
              <a:t> </a:t>
            </a:r>
            <a:r>
              <a:rPr lang="ru-RU" sz="1600" i="1" dirty="0"/>
              <a:t>1. Изучить современные представления о критериях физической подготовленности и успешности соревновательной деятельности биатлонистов высокого класса на различных этапах подготовки</a:t>
            </a:r>
          </a:p>
          <a:p>
            <a:endParaRPr lang="ru-RU" sz="1600" i="1" dirty="0"/>
          </a:p>
          <a:p>
            <a:r>
              <a:rPr lang="ru-RU" sz="1600" i="1" dirty="0"/>
              <a:t>2. Разработать методику количественной оценки параметров соревновательного упражнения и соревновательной деятельности биатлонистов высокого класса</a:t>
            </a:r>
          </a:p>
          <a:p>
            <a:endParaRPr lang="ru-RU" sz="1600" i="1" dirty="0"/>
          </a:p>
          <a:p>
            <a:r>
              <a:rPr lang="ru-RU" sz="1600" i="1" dirty="0"/>
              <a:t>3. Обосновать критерии эффективности тренировочного процесса биатлонистов высокого класса на этапах годичного цикла и в многолетней подготовке</a:t>
            </a:r>
            <a:endParaRPr lang="ru-BY" sz="1600" i="1" dirty="0"/>
          </a:p>
          <a:p>
            <a:pPr algn="ctr"/>
            <a:endParaRPr lang="ru-BY" sz="1600" i="1" dirty="0"/>
          </a:p>
        </p:txBody>
      </p:sp>
    </p:spTree>
    <p:extLst>
      <p:ext uri="{BB962C8B-B14F-4D97-AF65-F5344CB8AC3E}">
        <p14:creationId xmlns:p14="http://schemas.microsoft.com/office/powerpoint/2010/main" val="399509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33" y="0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55" y="215175"/>
            <a:ext cx="9404723" cy="1400530"/>
          </a:xfrm>
        </p:spPr>
        <p:txBody>
          <a:bodyPr/>
          <a:lstStyle/>
          <a:p>
            <a:r>
              <a:rPr lang="ru-BY" dirty="0"/>
              <a:t>План научного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AE2E9-AD0C-DE45-A363-FA9B58C4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472" y="2052918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ru-BY" dirty="0"/>
              <a:t>Выбор направления </a:t>
            </a:r>
          </a:p>
          <a:p>
            <a:r>
              <a:rPr lang="ru-BY" dirty="0"/>
              <a:t>Формулировка проблемы</a:t>
            </a:r>
          </a:p>
          <a:p>
            <a:r>
              <a:rPr lang="ru-BY" dirty="0"/>
              <a:t>Формулировка гипотезы</a:t>
            </a:r>
          </a:p>
          <a:p>
            <a:r>
              <a:rPr lang="ru-BY" dirty="0"/>
              <a:t>Опреледение объекта</a:t>
            </a:r>
          </a:p>
          <a:p>
            <a:r>
              <a:rPr lang="ru-BY" dirty="0"/>
              <a:t>Определение предмета</a:t>
            </a:r>
          </a:p>
          <a:p>
            <a:r>
              <a:rPr lang="ru-BY" dirty="0"/>
              <a:t>Формулировка цели</a:t>
            </a:r>
          </a:p>
          <a:p>
            <a:r>
              <a:rPr lang="ru-BY" dirty="0"/>
              <a:t>Формулировка задач</a:t>
            </a:r>
          </a:p>
          <a:p>
            <a:r>
              <a:rPr lang="ru-BY" dirty="0"/>
              <a:t>Подготовка выводов и рекомендаций</a:t>
            </a:r>
          </a:p>
          <a:p>
            <a:r>
              <a:rPr lang="ru-BY" dirty="0"/>
              <a:t>Формулировка положений, </a:t>
            </a:r>
          </a:p>
          <a:p>
            <a:pPr marL="0" indent="0">
              <a:buNone/>
            </a:pPr>
            <a:r>
              <a:rPr lang="ru-BY" dirty="0"/>
              <a:t>     выносимых на защиту</a:t>
            </a:r>
          </a:p>
          <a:p>
            <a:endParaRPr lang="ru-BY" dirty="0"/>
          </a:p>
        </p:txBody>
      </p:sp>
      <p:sp>
        <p:nvSpPr>
          <p:cNvPr id="8" name="Горизонтальный свиток 7">
            <a:extLst>
              <a:ext uri="{FF2B5EF4-FFF2-40B4-BE49-F238E27FC236}">
                <a16:creationId xmlns:a16="http://schemas.microsoft.com/office/drawing/2014/main" id="{41FF3A98-C5DD-A948-BF9B-078BA1C501B8}"/>
              </a:ext>
            </a:extLst>
          </p:cNvPr>
          <p:cNvSpPr/>
          <p:nvPr/>
        </p:nvSpPr>
        <p:spPr>
          <a:xfrm>
            <a:off x="5740580" y="172388"/>
            <a:ext cx="6330224" cy="66856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Положения, выносимые на защиту </a:t>
            </a:r>
            <a:r>
              <a:rPr lang="ru-RU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– конкретные формулировки, содержащие отличительные признаки </a:t>
            </a:r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самостоятельно полученных новых научных результатов</a:t>
            </a:r>
            <a:r>
              <a:rPr lang="ru-RU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характеризующие вклад соискателя, включающие </a:t>
            </a:r>
            <a:r>
              <a:rPr lang="ru-RU" b="1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сравнительную оценку их научной и практической значимости </a:t>
            </a:r>
          </a:p>
          <a:p>
            <a:pPr algn="ctr"/>
            <a:endParaRPr lang="ru-RU" b="1" i="1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</a:rPr>
              <a:t>     - Конкретность и краткость  - нет абстрактных</a:t>
            </a:r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</a:rPr>
              <a:t> описаний и общеизвестных суждений);</a:t>
            </a:r>
          </a:p>
          <a:p>
            <a:pPr algn="l"/>
            <a:r>
              <a:rPr lang="ru-RU" i="1" dirty="0">
                <a:solidFill>
                  <a:schemeClr val="tx1"/>
                </a:solidFill>
                <a:latin typeface="Arial" panose="020B0604020202020204" pitchFamily="34" charset="0"/>
              </a:rPr>
              <a:t>     - </a:t>
            </a:r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</a:rPr>
              <a:t>Научная новизна (приращение) научного знания)</a:t>
            </a:r>
          </a:p>
          <a:p>
            <a:pPr algn="l"/>
            <a:r>
              <a:rPr lang="ru-RU" b="1" i="1" dirty="0">
                <a:solidFill>
                  <a:schemeClr val="tx1"/>
                </a:solidFill>
                <a:latin typeface="Arial" panose="020B0604020202020204" pitchFamily="34" charset="0"/>
              </a:rPr>
              <a:t>    - Личный вклад </a:t>
            </a:r>
          </a:p>
          <a:p>
            <a:pPr algn="l"/>
            <a:endParaRPr lang="ru-RU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i="1" u="sng" dirty="0">
                <a:solidFill>
                  <a:schemeClr val="tx1"/>
                </a:solidFill>
                <a:latin typeface="Arial" panose="020B0604020202020204" pitchFamily="34" charset="0"/>
              </a:rPr>
              <a:t>Обычно по задачам</a:t>
            </a:r>
            <a:endParaRPr lang="ru-BY" b="1" i="1" u="sng" dirty="0">
              <a:solidFill>
                <a:schemeClr val="tx1"/>
              </a:solidFill>
            </a:endParaRPr>
          </a:p>
        </p:txBody>
      </p:sp>
      <p:sp>
        <p:nvSpPr>
          <p:cNvPr id="6" name="Горизонтальный свиток 5">
            <a:extLst>
              <a:ext uri="{FF2B5EF4-FFF2-40B4-BE49-F238E27FC236}">
                <a16:creationId xmlns:a16="http://schemas.microsoft.com/office/drawing/2014/main" id="{3FCF1881-91B0-7F42-B8C1-9E25F87007E2}"/>
              </a:ext>
            </a:extLst>
          </p:cNvPr>
          <p:cNvSpPr/>
          <p:nvPr/>
        </p:nvSpPr>
        <p:spPr>
          <a:xfrm>
            <a:off x="5385192" y="172388"/>
            <a:ext cx="6685612" cy="66856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Положения, выносимые на защиту:</a:t>
            </a:r>
          </a:p>
          <a:p>
            <a:pPr algn="ctr"/>
            <a:endParaRPr lang="ru-RU" b="1" dirty="0"/>
          </a:p>
          <a:p>
            <a:r>
              <a:rPr lang="ru-RU" dirty="0"/>
              <a:t>Критериями эффективности тренировочного процесса биатлонистов высокого класса в многолетнем аспекте являются:</a:t>
            </a:r>
          </a:p>
          <a:p>
            <a:pPr marL="285750" indent="-285750">
              <a:buFontTx/>
              <a:buChar char="-"/>
            </a:pPr>
            <a:r>
              <a:rPr lang="ru-RU" dirty="0"/>
              <a:t>стрелковая подготовленность и скоростно-силовые возможности в юниорском и молодежном возрасте (18-22 года),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показатели </a:t>
            </a:r>
            <a:r>
              <a:rPr lang="ru-RU" dirty="0" err="1"/>
              <a:t>кардиореспираторных</a:t>
            </a:r>
            <a:r>
              <a:rPr lang="ru-RU" dirty="0"/>
              <a:t>, аэробных возможностей, до «возраста лучших достижений» (23-27 лет)</a:t>
            </a:r>
          </a:p>
          <a:p>
            <a:pPr marL="285750" indent="-285750">
              <a:buFontTx/>
              <a:buChar char="-"/>
            </a:pPr>
            <a:r>
              <a:rPr lang="ru-RU" dirty="0"/>
              <a:t>показатели экономичности бега и реализационной эффективности при завершении спортивной карьеры (28 лет и старше)</a:t>
            </a:r>
            <a:endParaRPr lang="ru-BY" sz="1600" i="1" dirty="0"/>
          </a:p>
        </p:txBody>
      </p:sp>
    </p:spTree>
    <p:extLst>
      <p:ext uri="{BB962C8B-B14F-4D97-AF65-F5344CB8AC3E}">
        <p14:creationId xmlns:p14="http://schemas.microsoft.com/office/powerpoint/2010/main" val="16994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B16D1C5-65D9-3540-8307-918B0B7B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94" y="172388"/>
            <a:ext cx="6685612" cy="668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625CA-15DD-2E4A-A311-10AE1AA9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255" y="215175"/>
            <a:ext cx="9404723" cy="1400530"/>
          </a:xfrm>
        </p:spPr>
        <p:txBody>
          <a:bodyPr/>
          <a:lstStyle/>
          <a:p>
            <a:r>
              <a:rPr lang="ru-BY" dirty="0"/>
              <a:t>Теоретическая часть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46DE2AB-B169-C642-B10B-A35FD4B150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64213"/>
              </p:ext>
            </p:extLst>
          </p:nvPr>
        </p:nvGraphicFramePr>
        <p:xfrm>
          <a:off x="-2245487" y="1296786"/>
          <a:ext cx="11455988" cy="5072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ая прямоугольная выноска 6">
            <a:extLst>
              <a:ext uri="{FF2B5EF4-FFF2-40B4-BE49-F238E27FC236}">
                <a16:creationId xmlns:a16="http://schemas.microsoft.com/office/drawing/2014/main" id="{60BC79E7-3410-134D-ACCE-4AFBCF0F3232}"/>
              </a:ext>
            </a:extLst>
          </p:cNvPr>
          <p:cNvSpPr/>
          <p:nvPr/>
        </p:nvSpPr>
        <p:spPr>
          <a:xfrm>
            <a:off x="6494673" y="915440"/>
            <a:ext cx="2366694" cy="2060516"/>
          </a:xfrm>
          <a:prstGeom prst="wedgeRoundRectCallout">
            <a:avLst>
              <a:gd name="adj1" fmla="val -113329"/>
              <a:gd name="adj2" fmla="val -28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0" i="0" dirty="0">
                <a:effectLst/>
                <a:latin typeface="__fkGroteskNeue_598ab8"/>
              </a:rPr>
              <a:t>Google Scholar</a:t>
            </a:r>
            <a:r>
              <a:rPr lang="ru-RU" b="0" i="0" dirty="0">
                <a:effectLst/>
                <a:latin typeface="__fkGroteskNeue_598ab8"/>
              </a:rPr>
              <a:t>  </a:t>
            </a:r>
            <a:r>
              <a:rPr lang="en" b="0" i="0" dirty="0">
                <a:effectLst/>
                <a:latin typeface="__fkGroteskNeue_598ab8"/>
              </a:rPr>
              <a:t>Microsoft Academic</a:t>
            </a:r>
            <a:endParaRPr lang="ru-RU" dirty="0">
              <a:latin typeface="__fkGroteskNeue_598ab8"/>
            </a:endParaRPr>
          </a:p>
          <a:p>
            <a:pPr algn="ctr"/>
            <a:r>
              <a:rPr lang="en" dirty="0">
                <a:latin typeface="__fkGroteskNeue_598ab8"/>
              </a:rPr>
              <a:t>BASE</a:t>
            </a:r>
            <a:r>
              <a:rPr lang="ru-RU" dirty="0">
                <a:latin typeface="__fkGroteskNeue_598ab8"/>
              </a:rPr>
              <a:t> </a:t>
            </a:r>
            <a:endParaRPr lang="en-US" dirty="0">
              <a:latin typeface="__fkGroteskNeue_598ab8"/>
            </a:endParaRPr>
          </a:p>
          <a:p>
            <a:pPr algn="ctr"/>
            <a:r>
              <a:rPr lang="en" b="0" i="0" dirty="0">
                <a:effectLst/>
                <a:latin typeface="__fkGroteskNeue_598ab8"/>
              </a:rPr>
              <a:t>PubMed</a:t>
            </a:r>
            <a:endParaRPr lang="ru-RU" dirty="0">
              <a:latin typeface="__fkGroteskNeue_598ab8"/>
            </a:endParaRPr>
          </a:p>
          <a:p>
            <a:pPr algn="ctr"/>
            <a:r>
              <a:rPr lang="en" dirty="0" err="1">
                <a:latin typeface="__fkGroteskNeue_598ab8"/>
              </a:rPr>
              <a:t>ScienceResearch</a:t>
            </a:r>
            <a:endParaRPr lang="ru-RU" dirty="0">
              <a:latin typeface="__fkGroteskNeue_598ab8"/>
            </a:endParaRPr>
          </a:p>
          <a:p>
            <a:pPr algn="ctr"/>
            <a:r>
              <a:rPr lang="en-US" dirty="0">
                <a:latin typeface="__fkGroteskNeue_598ab8"/>
              </a:rPr>
              <a:t>e</a:t>
            </a:r>
            <a:r>
              <a:rPr lang="en" dirty="0">
                <a:latin typeface="__fkGroteskNeue_598ab8"/>
              </a:rPr>
              <a:t>library</a:t>
            </a:r>
            <a:r>
              <a:rPr lang="ru-RU" dirty="0">
                <a:latin typeface="__fkGroteskNeue_598ab8"/>
              </a:rPr>
              <a:t> </a:t>
            </a:r>
          </a:p>
          <a:p>
            <a:pPr algn="ctr"/>
            <a:r>
              <a:rPr lang="en" dirty="0" err="1">
                <a:latin typeface="__fkGroteskNeue_598ab8"/>
              </a:rPr>
              <a:t>cyberleninka</a:t>
            </a:r>
            <a:endParaRPr lang="ru-BY" dirty="0">
              <a:latin typeface="__fkGroteskNeue_598ab8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386761-56E0-354E-8BF5-5CAE5650B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279" y="1342572"/>
            <a:ext cx="3867788" cy="22201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60B595-46E2-1E42-B16A-02A6592EF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7164" y="3676221"/>
            <a:ext cx="4186404" cy="26935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04B7E1-01AD-7A4D-B605-26A6AFF03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5067" y="3992103"/>
            <a:ext cx="4535117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0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75F855-4617-B14B-A7C3-FDCFBF5EAC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375F855-4617-B14B-A7C3-FDCFBF5EAC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8A82C7-38DC-8B48-AC43-D99592161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768A82C7-38DC-8B48-AC43-D99592161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4EDAA1-8E84-4E4C-84A1-EBA84A171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784EDAA1-8E84-4E4C-84A1-EBA84A171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6C76D9-578F-1245-91F3-1A0619C6D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5E6C76D9-578F-1245-91F3-1A0619C6D3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29562</TotalTime>
  <Words>1939</Words>
  <Application>Microsoft Macintosh PowerPoint</Application>
  <PresentationFormat>Широкоэкранный</PresentationFormat>
  <Paragraphs>356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__fkGroteskNeue_598ab8</vt:lpstr>
      <vt:lpstr>Arial</vt:lpstr>
      <vt:lpstr>Century Gothic</vt:lpstr>
      <vt:lpstr>Inter</vt:lpstr>
      <vt:lpstr>var(--font-fk-grotesk)</vt:lpstr>
      <vt:lpstr>Wingdings 3</vt:lpstr>
      <vt:lpstr>Ион</vt:lpstr>
      <vt:lpstr>Методология спортивной науки + методы анализа исследовательских данных</vt:lpstr>
      <vt:lpstr>Что такое наука? Признаки научного знания </vt:lpstr>
      <vt:lpstr>План научного исследования</vt:lpstr>
      <vt:lpstr>План научного исследования</vt:lpstr>
      <vt:lpstr>План научного исследования</vt:lpstr>
      <vt:lpstr>План научного исследования</vt:lpstr>
      <vt:lpstr>План научного исследования</vt:lpstr>
      <vt:lpstr>План научного исследования</vt:lpstr>
      <vt:lpstr>Теоретическая часть</vt:lpstr>
      <vt:lpstr>Методы исследования</vt:lpstr>
      <vt:lpstr>Методы спортивно-педагогических исследований</vt:lpstr>
      <vt:lpstr>Методы спортивно-педагогических исследований</vt:lpstr>
      <vt:lpstr>Наука – основа современного спорта</vt:lpstr>
      <vt:lpstr>Физические качества спортсмена</vt:lpstr>
      <vt:lpstr>Техническая подготовка: освоение двигательных действий</vt:lpstr>
      <vt:lpstr>Качество спортивной техники</vt:lpstr>
      <vt:lpstr>Когнитивная подготовка спортсмена</vt:lpstr>
      <vt:lpstr>Отдых и восстановление</vt:lpstr>
      <vt:lpstr>Контроль в спорте</vt:lpstr>
      <vt:lpstr>Контроль в спорте</vt:lpstr>
      <vt:lpstr>Психология спорта</vt:lpstr>
      <vt:lpstr>Статистический анализ данных</vt:lpstr>
      <vt:lpstr>Статистические программы</vt:lpstr>
      <vt:lpstr>Основная цель научного исследования – найти связи, зависимости между переменными</vt:lpstr>
      <vt:lpstr>P – уровень – мера надежности</vt:lpstr>
      <vt:lpstr>Что мы можем делать с данными?</vt:lpstr>
      <vt:lpstr>Описательные статистики</vt:lpstr>
      <vt:lpstr>Описательные статистики</vt:lpstr>
      <vt:lpstr>Описательные статистики</vt:lpstr>
      <vt:lpstr>Описательные статистики</vt:lpstr>
      <vt:lpstr>Параметрические или  непараметрические???</vt:lpstr>
      <vt:lpstr>Сравнение средних значений (независимые / зависимые выборки) используется t-test Стьюдента</vt:lpstr>
      <vt:lpstr>Сравнение ожидаемых и наблюдаемых значений</vt:lpstr>
      <vt:lpstr>Сравнение средних независимых выборок Манна-Уитни, Вальда-Вольфовица, Колмогорова-Смирнова</vt:lpstr>
      <vt:lpstr>Сравнение зависимых выборок – тест Вилкоксона</vt:lpstr>
      <vt:lpstr>Дисперсионный анализ (ANOVA / MANOVA)</vt:lpstr>
      <vt:lpstr>Дисперсионный анализ (ANOVA / MANOVA)</vt:lpstr>
      <vt:lpstr>Корреляция</vt:lpstr>
      <vt:lpstr>Корреляция</vt:lpstr>
      <vt:lpstr>Корреляции и выбросы</vt:lpstr>
      <vt:lpstr>Корреляции и неоднородные группы</vt:lpstr>
      <vt:lpstr>Нелинейные зависимости</vt:lpstr>
      <vt:lpstr>Презентация PowerPoint</vt:lpstr>
      <vt:lpstr>Факторный анализ</vt:lpstr>
      <vt:lpstr>Множественная регрессия</vt:lpstr>
      <vt:lpstr>Временные ряды</vt:lpstr>
      <vt:lpstr>Кластерный анализ</vt:lpstr>
      <vt:lpstr>Анализ выживаемости</vt:lpstr>
      <vt:lpstr>Методология спортивной науки + методы анализа исследовательских данных</vt:lpstr>
      <vt:lpstr>Будущее спортивной науки</vt:lpstr>
      <vt:lpstr>Спасибо за внимание!</vt:lpstr>
      <vt:lpstr>Методология спортивной науки + методы анализа исследовательских данных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«Разработать научно-методические требования к профессиональной компетентности тренера по виду спорта и автоматизированную систему аттестации тренерских кадров в Республике Беларусь  (на примере спортивных единоборств)»</dc:title>
  <dc:creator>Владимир</dc:creator>
  <cp:lastModifiedBy>Microsoft Office User</cp:lastModifiedBy>
  <cp:revision>151</cp:revision>
  <dcterms:created xsi:type="dcterms:W3CDTF">2020-03-30T06:08:16Z</dcterms:created>
  <dcterms:modified xsi:type="dcterms:W3CDTF">2025-01-23T08:59:29Z</dcterms:modified>
</cp:coreProperties>
</file>