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7" r:id="rId4"/>
    <p:sldId id="258" r:id="rId5"/>
    <p:sldId id="268" r:id="rId6"/>
    <p:sldId id="270" r:id="rId7"/>
    <p:sldId id="274" r:id="rId8"/>
    <p:sldId id="262" r:id="rId9"/>
    <p:sldId id="273" r:id="rId10"/>
    <p:sldId id="269" r:id="rId11"/>
    <p:sldId id="260" r:id="rId12"/>
    <p:sldId id="263" r:id="rId13"/>
    <p:sldId id="266" r:id="rId14"/>
    <p:sldId id="265" r:id="rId15"/>
    <p:sldId id="275" r:id="rId16"/>
    <p:sldId id="271" r:id="rId17"/>
    <p:sldId id="276" r:id="rId18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EAC6-B582-4C79-B0B1-77D5646217BC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1A3-213F-4EBE-A682-F1EBC4A06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7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EAC6-B582-4C79-B0B1-77D5646217BC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1A3-213F-4EBE-A682-F1EBC4A06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7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EAC6-B582-4C79-B0B1-77D5646217BC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1A3-213F-4EBE-A682-F1EBC4A06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EAC6-B582-4C79-B0B1-77D5646217BC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1A3-213F-4EBE-A682-F1EBC4A06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4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EAC6-B582-4C79-B0B1-77D5646217BC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1A3-213F-4EBE-A682-F1EBC4A06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6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EAC6-B582-4C79-B0B1-77D5646217BC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1A3-213F-4EBE-A682-F1EBC4A06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49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EAC6-B582-4C79-B0B1-77D5646217BC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1A3-213F-4EBE-A682-F1EBC4A06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1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EAC6-B582-4C79-B0B1-77D5646217BC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1A3-213F-4EBE-A682-F1EBC4A06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0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EAC6-B582-4C79-B0B1-77D5646217BC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1A3-213F-4EBE-A682-F1EBC4A06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7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EAC6-B582-4C79-B0B1-77D5646217BC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1A3-213F-4EBE-A682-F1EBC4A06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EAC6-B582-4C79-B0B1-77D5646217BC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91A3-213F-4EBE-A682-F1EBC4A06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8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AEAC6-B582-4C79-B0B1-77D5646217BC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91A3-213F-4EBE-A682-F1EBC4A06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9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72A5A5-7B79-4713-9B3C-64201EE6B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842" b="8596"/>
          <a:stretch/>
        </p:blipFill>
        <p:spPr>
          <a:xfrm>
            <a:off x="-1" y="0"/>
            <a:ext cx="12192000" cy="6855958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FA766D-3260-4E0A-9E7F-A2C93DFF1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그림 10" descr="남자, 사람, 눈, 물이(가) 표시된 사진&#10;&#10;자동 생성된 설명">
            <a:extLst>
              <a:ext uri="{FF2B5EF4-FFF2-40B4-BE49-F238E27FC236}">
                <a16:creationId xmlns:a16="http://schemas.microsoft.com/office/drawing/2014/main" id="{514804C7-8754-479B-A7FF-86087393CF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"/>
          <a:stretch/>
        </p:blipFill>
        <p:spPr>
          <a:xfrm>
            <a:off x="34665" y="497327"/>
            <a:ext cx="3933440" cy="5861304"/>
          </a:xfrm>
          <a:custGeom>
            <a:avLst/>
            <a:gdLst>
              <a:gd name="connsiteX0" fmla="*/ 1002788 w 3933440"/>
              <a:gd name="connsiteY0" fmla="*/ 0 h 5861304"/>
              <a:gd name="connsiteX1" fmla="*/ 3933440 w 3933440"/>
              <a:gd name="connsiteY1" fmla="*/ 2930652 h 5861304"/>
              <a:gd name="connsiteX2" fmla="*/ 1002788 w 3933440"/>
              <a:gd name="connsiteY2" fmla="*/ 5861304 h 5861304"/>
              <a:gd name="connsiteX3" fmla="*/ 131302 w 3933440"/>
              <a:gd name="connsiteY3" fmla="*/ 5729548 h 5861304"/>
              <a:gd name="connsiteX4" fmla="*/ 0 w 3933440"/>
              <a:gd name="connsiteY4" fmla="*/ 5681491 h 5861304"/>
              <a:gd name="connsiteX5" fmla="*/ 0 w 3933440"/>
              <a:gd name="connsiteY5" fmla="*/ 179814 h 5861304"/>
              <a:gd name="connsiteX6" fmla="*/ 131302 w 3933440"/>
              <a:gd name="connsiteY6" fmla="*/ 131756 h 5861304"/>
              <a:gd name="connsiteX7" fmla="*/ 1002788 w 3933440"/>
              <a:gd name="connsiteY7" fmla="*/ 0 h 586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D5848C7-DDF4-4EF2-A5C7-F5140BF5AF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그림 6" descr="사람, 가장, 실내, 천장이(가) 표시된 사진&#10;&#10;자동 생성된 설명">
            <a:extLst>
              <a:ext uri="{FF2B5EF4-FFF2-40B4-BE49-F238E27FC236}">
                <a16:creationId xmlns:a16="http://schemas.microsoft.com/office/drawing/2014/main" id="{A6BFF24F-2F28-43C2-9697-12448FAB97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r="10221" b="2"/>
          <a:stretch/>
        </p:blipFill>
        <p:spPr>
          <a:xfrm>
            <a:off x="4518135" y="-26884"/>
            <a:ext cx="3236976" cy="2995146"/>
          </a:xfrm>
          <a:custGeom>
            <a:avLst/>
            <a:gdLst>
              <a:gd name="connsiteX0" fmla="*/ 770517 w 3236976"/>
              <a:gd name="connsiteY0" fmla="*/ 0 h 2995156"/>
              <a:gd name="connsiteX1" fmla="*/ 2466460 w 3236976"/>
              <a:gd name="connsiteY1" fmla="*/ 0 h 2995156"/>
              <a:gd name="connsiteX2" fmla="*/ 2523400 w 3236976"/>
              <a:gd name="connsiteY2" fmla="*/ 34592 h 2995156"/>
              <a:gd name="connsiteX3" fmla="*/ 3236976 w 3236976"/>
              <a:gd name="connsiteY3" fmla="*/ 1376668 h 2995156"/>
              <a:gd name="connsiteX4" fmla="*/ 1618488 w 3236976"/>
              <a:gd name="connsiteY4" fmla="*/ 2995156 h 2995156"/>
              <a:gd name="connsiteX5" fmla="*/ 0 w 3236976"/>
              <a:gd name="connsiteY5" fmla="*/ 1376668 h 2995156"/>
              <a:gd name="connsiteX6" fmla="*/ 713576 w 3236976"/>
              <a:gd name="connsiteY6" fmla="*/ 34592 h 29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E10DA6E-C3FF-4539-BF84-4775BB7EC4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r="8655" b="3"/>
          <a:stretch/>
        </p:blipFill>
        <p:spPr>
          <a:xfrm>
            <a:off x="8885987" y="0"/>
            <a:ext cx="3224421" cy="4020664"/>
          </a:xfrm>
          <a:custGeom>
            <a:avLst/>
            <a:gdLst>
              <a:gd name="connsiteX0" fmla="*/ 449733 w 3224421"/>
              <a:gd name="connsiteY0" fmla="*/ 0 h 4020664"/>
              <a:gd name="connsiteX1" fmla="*/ 3224421 w 3224421"/>
              <a:gd name="connsiteY1" fmla="*/ 0 h 4020664"/>
              <a:gd name="connsiteX2" fmla="*/ 3224421 w 3224421"/>
              <a:gd name="connsiteY2" fmla="*/ 3933205 h 4020664"/>
              <a:gd name="connsiteX3" fmla="*/ 3087301 w 3224421"/>
              <a:gd name="connsiteY3" fmla="*/ 3968462 h 4020664"/>
              <a:gd name="connsiteX4" fmla="*/ 2569464 w 3224421"/>
              <a:gd name="connsiteY4" fmla="*/ 4020664 h 4020664"/>
              <a:gd name="connsiteX5" fmla="*/ 0 w 3224421"/>
              <a:gd name="connsiteY5" fmla="*/ 1451200 h 4020664"/>
              <a:gd name="connsiteX6" fmla="*/ 438824 w 3224421"/>
              <a:gd name="connsiteY6" fmla="*/ 14588 h 402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815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76851" cy="16906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</a:rPr>
              <a:t>Письменность Кореи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0"/>
            <a:ext cx="6715125" cy="685800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0" y="1866899"/>
            <a:ext cx="11811000" cy="426085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Сейчас используется </a:t>
            </a:r>
            <a:r>
              <a:rPr lang="ru-RU" dirty="0">
                <a:solidFill>
                  <a:srgbClr val="C00000"/>
                </a:solidFill>
              </a:rPr>
              <a:t>ХАНГЫЛЬ</a:t>
            </a:r>
            <a:r>
              <a:rPr lang="ru-RU" dirty="0"/>
              <a:t>.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В дополнение к нему используются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китайские иероглифы. Их 3000.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3557587"/>
            <a:ext cx="4810125" cy="3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0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39223" cy="438411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23" y="150312"/>
            <a:ext cx="4335452" cy="5117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7" y="4384110"/>
            <a:ext cx="7139956" cy="24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163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2335"/>
            <a:ext cx="6045200" cy="4369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755" y="37088"/>
            <a:ext cx="3657600" cy="21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5" y="-87682"/>
            <a:ext cx="11790749" cy="6945682"/>
          </a:xfrm>
        </p:spPr>
      </p:pic>
    </p:spTree>
    <p:extLst>
      <p:ext uri="{BB962C8B-B14F-4D97-AF65-F5344CB8AC3E}">
        <p14:creationId xmlns:p14="http://schemas.microsoft.com/office/powerpoint/2010/main" val="336260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0142" cy="6858000"/>
          </a:xfrm>
        </p:spPr>
      </p:pic>
    </p:spTree>
    <p:extLst>
      <p:ext uri="{BB962C8B-B14F-4D97-AF65-F5344CB8AC3E}">
        <p14:creationId xmlns:p14="http://schemas.microsoft.com/office/powerpoint/2010/main" val="325620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82" y="441337"/>
            <a:ext cx="4921624" cy="273217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82" y="3389146"/>
            <a:ext cx="4921624" cy="280994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24282" cy="16906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</a:rPr>
              <a:t>Именной суффикс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006" y="1807422"/>
            <a:ext cx="57082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dirty="0">
                <a:solidFill>
                  <a:srgbClr val="00B0F0"/>
                </a:solidFill>
              </a:rPr>
              <a:t>Сси или ним </a:t>
            </a:r>
            <a:r>
              <a:rPr lang="ru-RU" altLang="ko-KR" sz="2800" dirty="0" smtClean="0"/>
              <a:t>– уважителное</a:t>
            </a:r>
            <a:r>
              <a:rPr lang="en-US" altLang="ko-KR" sz="2800" dirty="0" smtClean="0"/>
              <a:t> </a:t>
            </a:r>
            <a:r>
              <a:rPr lang="ru-RU" altLang="ko-KR" sz="2800" dirty="0" smtClean="0"/>
              <a:t>обращение </a:t>
            </a:r>
            <a:r>
              <a:rPr lang="ru-RU" altLang="ko-KR" sz="2800" dirty="0"/>
              <a:t>к </a:t>
            </a:r>
            <a:r>
              <a:rPr lang="ru-RU" altLang="ko-KR" sz="2800" dirty="0" smtClean="0"/>
              <a:t>Боссу</a:t>
            </a:r>
            <a:endParaRPr lang="en-US" altLang="ko-KR" sz="2800" dirty="0" smtClean="0"/>
          </a:p>
          <a:p>
            <a:r>
              <a:rPr lang="az-Cyrl-AZ" altLang="ko-KR" sz="2800" dirty="0">
                <a:solidFill>
                  <a:srgbClr val="00B0F0"/>
                </a:solidFill>
              </a:rPr>
              <a:t>Сонсенним</a:t>
            </a:r>
            <a:r>
              <a:rPr lang="az-Cyrl-AZ" altLang="ko-KR" sz="2800" dirty="0"/>
              <a:t> </a:t>
            </a:r>
            <a:r>
              <a:rPr lang="az-Cyrl-AZ" altLang="ko-KR" sz="2800" dirty="0" smtClean="0"/>
              <a:t>-</a:t>
            </a:r>
            <a:r>
              <a:rPr lang="ru-RU" altLang="ko-KR" sz="2800" dirty="0"/>
              <a:t> </a:t>
            </a:r>
            <a:r>
              <a:rPr lang="ru-RU" altLang="ko-KR" sz="2800" dirty="0" smtClean="0"/>
              <a:t> </a:t>
            </a:r>
            <a:r>
              <a:rPr lang="ru-RU" altLang="ko-KR" sz="2800" dirty="0"/>
              <a:t>уважителное обращение</a:t>
            </a:r>
            <a:r>
              <a:rPr lang="az-Cyrl-AZ" altLang="ko-KR" sz="2800" dirty="0" smtClean="0"/>
              <a:t> </a:t>
            </a:r>
            <a:r>
              <a:rPr lang="az-Cyrl-AZ" altLang="ko-KR" sz="2800" dirty="0"/>
              <a:t>к </a:t>
            </a:r>
            <a:r>
              <a:rPr lang="az-Cyrl-AZ" altLang="ko-KR" sz="2800" dirty="0" smtClean="0"/>
              <a:t>преподаватель</a:t>
            </a:r>
            <a:endParaRPr lang="en-US" altLang="ko-KR" sz="2800" dirty="0" smtClean="0"/>
          </a:p>
          <a:p>
            <a:r>
              <a:rPr lang="ru-RU" altLang="ko-KR" sz="2800" dirty="0">
                <a:solidFill>
                  <a:srgbClr val="00B0F0"/>
                </a:solidFill>
              </a:rPr>
              <a:t>Савомним</a:t>
            </a:r>
            <a:r>
              <a:rPr lang="ru-RU" altLang="ko-KR" sz="2800" dirty="0"/>
              <a:t> </a:t>
            </a:r>
            <a:r>
              <a:rPr lang="ru-RU" altLang="ko-KR" sz="2800" dirty="0" smtClean="0"/>
              <a:t>- </a:t>
            </a:r>
            <a:r>
              <a:rPr lang="ru-RU" altLang="ko-KR" sz="2800" dirty="0"/>
              <a:t>уважителное обращение</a:t>
            </a:r>
            <a:r>
              <a:rPr lang="ru-RU" altLang="ko-KR" sz="2800" dirty="0" smtClean="0"/>
              <a:t> </a:t>
            </a:r>
            <a:r>
              <a:rPr lang="ru-RU" altLang="ko-KR" sz="2800" dirty="0"/>
              <a:t>к преподаватель </a:t>
            </a:r>
            <a:r>
              <a:rPr lang="en-US" altLang="ko-KR" sz="2800" dirty="0" smtClean="0"/>
              <a:t>   </a:t>
            </a:r>
            <a:r>
              <a:rPr lang="ru-RU" altLang="ko-KR" sz="2800" dirty="0" smtClean="0"/>
              <a:t>таеквондо </a:t>
            </a:r>
            <a:r>
              <a:rPr lang="ru-RU" altLang="ko-KR" sz="2800" dirty="0"/>
              <a:t>или </a:t>
            </a:r>
            <a:r>
              <a:rPr lang="ru-RU" altLang="ko-KR" sz="2800" dirty="0" smtClean="0"/>
              <a:t>дуюдо</a:t>
            </a:r>
            <a:endParaRPr lang="en-US" altLang="ko-KR" sz="2800" dirty="0" smtClean="0"/>
          </a:p>
          <a:p>
            <a:r>
              <a:rPr lang="ru-RU" altLang="ko-KR" sz="2800" dirty="0">
                <a:solidFill>
                  <a:srgbClr val="00B0F0"/>
                </a:solidFill>
              </a:rPr>
              <a:t>Аджосси </a:t>
            </a:r>
            <a:r>
              <a:rPr lang="ru-RU" altLang="ko-KR" sz="2800" dirty="0" smtClean="0"/>
              <a:t>-</a:t>
            </a:r>
            <a:r>
              <a:rPr lang="az-Cyrl-AZ" altLang="ko-KR" sz="2800" dirty="0"/>
              <a:t> </a:t>
            </a:r>
            <a:r>
              <a:rPr lang="ru-RU" altLang="ko-KR" sz="2800" dirty="0" smtClean="0"/>
              <a:t>  </a:t>
            </a:r>
            <a:r>
              <a:rPr lang="ru-RU" altLang="ko-KR" sz="2800" dirty="0"/>
              <a:t>уважителное обращение</a:t>
            </a:r>
            <a:r>
              <a:rPr lang="ru-RU" altLang="ko-KR" sz="2800" dirty="0" smtClean="0"/>
              <a:t> </a:t>
            </a:r>
            <a:r>
              <a:rPr lang="ru-RU" altLang="ko-KR" sz="2800" dirty="0"/>
              <a:t>к мужчине</a:t>
            </a:r>
          </a:p>
          <a:p>
            <a:r>
              <a:rPr lang="ru-RU" altLang="ko-KR" sz="2800" dirty="0">
                <a:solidFill>
                  <a:srgbClr val="00B0F0"/>
                </a:solidFill>
              </a:rPr>
              <a:t>Аджумма</a:t>
            </a:r>
            <a:r>
              <a:rPr lang="ru-RU" altLang="ko-KR" sz="2800" dirty="0"/>
              <a:t> </a:t>
            </a:r>
            <a:r>
              <a:rPr lang="ru-RU" altLang="ko-KR" sz="2800" dirty="0" smtClean="0"/>
              <a:t>-</a:t>
            </a:r>
            <a:r>
              <a:rPr lang="az-Cyrl-AZ" altLang="ko-KR" sz="2800" dirty="0"/>
              <a:t> </a:t>
            </a:r>
            <a:r>
              <a:rPr lang="ru-RU" altLang="ko-KR" sz="2800" dirty="0" smtClean="0"/>
              <a:t>  </a:t>
            </a:r>
            <a:r>
              <a:rPr lang="ru-RU" altLang="ko-KR" sz="2800" dirty="0"/>
              <a:t>уважителное обращение</a:t>
            </a:r>
            <a:r>
              <a:rPr lang="ru-RU" altLang="ko-KR" sz="2800" dirty="0" smtClean="0"/>
              <a:t> </a:t>
            </a:r>
            <a:r>
              <a:rPr lang="ru-RU" altLang="ko-KR" sz="2800" dirty="0"/>
              <a:t>к женщинам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2254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59" y="194635"/>
            <a:ext cx="3942961" cy="3751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9" y="106722"/>
            <a:ext cx="7731314" cy="6431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9" y="257696"/>
            <a:ext cx="2250196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46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3540" y="1842247"/>
            <a:ext cx="61453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altLang="ko-KR" sz="6600" b="1" dirty="0"/>
              <a:t>Спасибо</a:t>
            </a:r>
          </a:p>
          <a:p>
            <a:pPr algn="ctr"/>
            <a:r>
              <a:rPr lang="az-Cyrl-AZ" altLang="ko-KR" sz="6600" b="1" dirty="0"/>
              <a:t>за</a:t>
            </a:r>
          </a:p>
          <a:p>
            <a:pPr algn="ctr"/>
            <a:r>
              <a:rPr lang="az-Cyrl-AZ" altLang="ko-KR" sz="6600" b="1" dirty="0"/>
              <a:t>Внимание</a:t>
            </a:r>
            <a:endParaRPr lang="ko-KR" altLang="en-US" sz="66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7728"/>
            <a:ext cx="906051" cy="820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051" y="6220967"/>
            <a:ext cx="295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Arial Black" panose="020B0A04020102020204" pitchFamily="34" charset="0"/>
              </a:rPr>
              <a:t>_</a:t>
            </a:r>
            <a:r>
              <a:rPr lang="en-US" altLang="ko-KR" sz="3200" dirty="0" err="1" smtClean="0">
                <a:latin typeface="Arial Black" panose="020B0A04020102020204" pitchFamily="34" charset="0"/>
              </a:rPr>
              <a:t>Yooyeonho</a:t>
            </a:r>
            <a:endParaRPr lang="ko-KR" alt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8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" b="111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FFFF"/>
                </a:solidFill>
              </a:rPr>
              <a:t>Особенности корейского языка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Подготовил преподаватель из Кореи </a:t>
            </a:r>
            <a:r>
              <a:rPr lang="ru-RU" sz="3600" dirty="0">
                <a:solidFill>
                  <a:srgbClr val="FFFFFF"/>
                </a:solidFill>
              </a:rPr>
              <a:t>Ю Ёнхо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8301" y="638827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657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19" y="9526"/>
            <a:ext cx="6469725" cy="68580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300778" y="5452631"/>
            <a:ext cx="275495" cy="277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76953" y="5128781"/>
            <a:ext cx="275495" cy="277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62628" y="4833506"/>
            <a:ext cx="275495" cy="277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D292CD4-2B21-4DBB-B19B-3E029634B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100" y="9526"/>
            <a:ext cx="582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9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7039627"/>
          </a:xfrm>
        </p:spPr>
      </p:pic>
    </p:spTree>
    <p:extLst>
      <p:ext uri="{BB962C8B-B14F-4D97-AF65-F5344CB8AC3E}">
        <p14:creationId xmlns:p14="http://schemas.microsoft.com/office/powerpoint/2010/main" val="236081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5915100" cy="4343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00" y="0"/>
            <a:ext cx="661987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" y="1"/>
            <a:ext cx="590634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1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" y="-62752"/>
            <a:ext cx="11991975" cy="1504949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ПИСЬМЕННОСТЬ   КОРЕИ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6694" y="1581152"/>
            <a:ext cx="6375306" cy="527684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 До</a:t>
            </a:r>
            <a:r>
              <a:rPr lang="en-US" sz="2400" dirty="0">
                <a:latin typeface="Arial Black" panose="020B0A04020102020204" pitchFamily="34" charset="0"/>
              </a:rPr>
              <a:t>  XV</a:t>
            </a:r>
            <a:r>
              <a:rPr lang="be-BY" sz="2400" dirty="0">
                <a:latin typeface="Arial Black" panose="020B0A04020102020204" pitchFamily="34" charset="0"/>
              </a:rPr>
              <a:t> века</a:t>
            </a:r>
            <a:r>
              <a:rPr lang="be-BY" sz="2400" dirty="0">
                <a:latin typeface="Arial Black" panose="020B0A04020102020204" pitchFamily="34" charset="0"/>
                <a:cs typeface="Mongolian Baiti" panose="03000500000000000000" pitchFamily="66" charset="0"/>
              </a:rPr>
              <a:t>  </a:t>
            </a:r>
            <a:r>
              <a:rPr lang="be-B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корейцы  говорили по-корейски, а пис</a:t>
            </a:r>
            <a:r>
              <a:rPr lang="be-B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e-B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  по-китайски. Король </a:t>
            </a:r>
            <a:r>
              <a:rPr lang="be-BY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СЕДЖОН  ВЕЛИКИЙ </a:t>
            </a:r>
            <a:r>
              <a:rPr lang="be-B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корейскую письменность  - </a:t>
            </a:r>
            <a:r>
              <a:rPr lang="be-BY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хангыль.</a:t>
            </a:r>
            <a:r>
              <a:rPr lang="be-B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221971"/>
            <a:ext cx="5816696" cy="4214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93" y="4505325"/>
            <a:ext cx="6137181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8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193"/>
            <a:ext cx="10982498" cy="6666807"/>
          </a:xfrm>
        </p:spPr>
      </p:pic>
    </p:spTree>
    <p:extLst>
      <p:ext uri="{BB962C8B-B14F-4D97-AF65-F5344CB8AC3E}">
        <p14:creationId xmlns:p14="http://schemas.microsoft.com/office/powerpoint/2010/main" val="141980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624" cy="6857999"/>
          </a:xfrm>
        </p:spPr>
      </p:pic>
    </p:spTree>
    <p:extLst>
      <p:ext uri="{BB962C8B-B14F-4D97-AF65-F5344CB8AC3E}">
        <p14:creationId xmlns:p14="http://schemas.microsoft.com/office/powerpoint/2010/main" val="148420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97" y="163080"/>
            <a:ext cx="65022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50" y="4629150"/>
            <a:ext cx="6934200" cy="2228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07651" cy="3399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51546"/>
            <a:ext cx="2993967" cy="33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81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91</Words>
  <Application>Microsoft Office PowerPoint</Application>
  <PresentationFormat>Широкоэкранный</PresentationFormat>
  <Paragraphs>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맑은 고딕</vt:lpstr>
      <vt:lpstr>Arial</vt:lpstr>
      <vt:lpstr>Arial Black</vt:lpstr>
      <vt:lpstr>Calibri</vt:lpstr>
      <vt:lpstr>Calibri Light</vt:lpstr>
      <vt:lpstr>Mongolian Baiti</vt:lpstr>
      <vt:lpstr>Times New Roman</vt:lpstr>
      <vt:lpstr>Тема Office</vt:lpstr>
      <vt:lpstr>Презентация PowerPoint</vt:lpstr>
      <vt:lpstr>Особенности корейского языка</vt:lpstr>
      <vt:lpstr>Презентация PowerPoint</vt:lpstr>
      <vt:lpstr>Презентация PowerPoint</vt:lpstr>
      <vt:lpstr>Презентация PowerPoint</vt:lpstr>
      <vt:lpstr>ПИСЬМЕННОСТЬ   КОРЕИ</vt:lpstr>
      <vt:lpstr>Презентация PowerPoint</vt:lpstr>
      <vt:lpstr>Презентация PowerPoint</vt:lpstr>
      <vt:lpstr>Презентация PowerPoint</vt:lpstr>
      <vt:lpstr>Письменность Кореи</vt:lpstr>
      <vt:lpstr>Презентация PowerPoint</vt:lpstr>
      <vt:lpstr>Презентация PowerPoint</vt:lpstr>
      <vt:lpstr>Презентация PowerPoint</vt:lpstr>
      <vt:lpstr>Презентация PowerPoint</vt:lpstr>
      <vt:lpstr>Именной суффикс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유연호 유연호</dc:creator>
  <cp:lastModifiedBy>Светлана А. Василенко</cp:lastModifiedBy>
  <cp:revision>15</cp:revision>
  <dcterms:created xsi:type="dcterms:W3CDTF">2019-11-19T15:57:58Z</dcterms:created>
  <dcterms:modified xsi:type="dcterms:W3CDTF">2019-12-16T13:05:25Z</dcterms:modified>
</cp:coreProperties>
</file>